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8" r:id="rId3"/>
    <p:sldId id="270" r:id="rId4"/>
    <p:sldId id="269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64C3A-206B-44C7-9574-E569E775F457}" v="8" dt="2022-03-02T08:37:36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9A164C3A-206B-44C7-9574-E569E775F457}"/>
    <pc:docChg chg="custSel addSld delSld modSld sldOrd">
      <pc:chgData name="Devansh Singh" userId="914271a125ac5560" providerId="LiveId" clId="{9A164C3A-206B-44C7-9574-E569E775F457}" dt="2022-03-02T11:13:32.100" v="1108" actId="47"/>
      <pc:docMkLst>
        <pc:docMk/>
      </pc:docMkLst>
      <pc:sldChg chg="new del">
        <pc:chgData name="Devansh Singh" userId="914271a125ac5560" providerId="LiveId" clId="{9A164C3A-206B-44C7-9574-E569E775F457}" dt="2022-03-02T05:01:44.010" v="2" actId="47"/>
        <pc:sldMkLst>
          <pc:docMk/>
          <pc:sldMk cId="3394742558" sldId="256"/>
        </pc:sldMkLst>
      </pc:sldChg>
      <pc:sldChg chg="modSp add mod">
        <pc:chgData name="Devansh Singh" userId="914271a125ac5560" providerId="LiveId" clId="{9A164C3A-206B-44C7-9574-E569E775F457}" dt="2022-03-02T05:02:18.529" v="47" actId="20577"/>
        <pc:sldMkLst>
          <pc:docMk/>
          <pc:sldMk cId="1743019398" sldId="258"/>
        </pc:sldMkLst>
        <pc:spChg chg="mod">
          <ac:chgData name="Devansh Singh" userId="914271a125ac5560" providerId="LiveId" clId="{9A164C3A-206B-44C7-9574-E569E775F457}" dt="2022-03-02T05:02:18.529" v="47" actId="20577"/>
          <ac:spMkLst>
            <pc:docMk/>
            <pc:sldMk cId="1743019398" sldId="258"/>
            <ac:spMk id="3" creationId="{7B841A1E-B41C-4C19-81FF-75A25A91A2C1}"/>
          </ac:spMkLst>
        </pc:spChg>
      </pc:sldChg>
      <pc:sldChg chg="add del ord">
        <pc:chgData name="Devansh Singh" userId="914271a125ac5560" providerId="LiveId" clId="{9A164C3A-206B-44C7-9574-E569E775F457}" dt="2022-03-02T11:13:32.100" v="1108" actId="47"/>
        <pc:sldMkLst>
          <pc:docMk/>
          <pc:sldMk cId="3612297892" sldId="267"/>
        </pc:sldMkLst>
      </pc:sldChg>
      <pc:sldChg chg="modSp add mod">
        <pc:chgData name="Devansh Singh" userId="914271a125ac5560" providerId="LiveId" clId="{9A164C3A-206B-44C7-9574-E569E775F457}" dt="2022-03-02T08:55:35.578" v="1107" actId="20577"/>
        <pc:sldMkLst>
          <pc:docMk/>
          <pc:sldMk cId="4195295649" sldId="268"/>
        </pc:sldMkLst>
        <pc:spChg chg="mod">
          <ac:chgData name="Devansh Singh" userId="914271a125ac5560" providerId="LiveId" clId="{9A164C3A-206B-44C7-9574-E569E775F457}" dt="2022-03-02T08:55:35.578" v="1107" actId="20577"/>
          <ac:spMkLst>
            <pc:docMk/>
            <pc:sldMk cId="4195295649" sldId="268"/>
            <ac:spMk id="4" creationId="{E264D9EB-79F3-4A21-9D69-FBEBE6604048}"/>
          </ac:spMkLst>
        </pc:spChg>
      </pc:sldChg>
      <pc:sldChg chg="modSp new mod">
        <pc:chgData name="Devansh Singh" userId="914271a125ac5560" providerId="LiveId" clId="{9A164C3A-206B-44C7-9574-E569E775F457}" dt="2022-03-02T08:08:10.695" v="499" actId="20577"/>
        <pc:sldMkLst>
          <pc:docMk/>
          <pc:sldMk cId="1521204248" sldId="269"/>
        </pc:sldMkLst>
        <pc:spChg chg="mod">
          <ac:chgData name="Devansh Singh" userId="914271a125ac5560" providerId="LiveId" clId="{9A164C3A-206B-44C7-9574-E569E775F457}" dt="2022-03-02T08:07:59.424" v="493" actId="2711"/>
          <ac:spMkLst>
            <pc:docMk/>
            <pc:sldMk cId="1521204248" sldId="269"/>
            <ac:spMk id="2" creationId="{D09B138C-0DA0-4DD8-8879-D6BCCD500554}"/>
          </ac:spMkLst>
        </pc:spChg>
        <pc:spChg chg="mod">
          <ac:chgData name="Devansh Singh" userId="914271a125ac5560" providerId="LiveId" clId="{9A164C3A-206B-44C7-9574-E569E775F457}" dt="2022-03-02T08:08:10.695" v="499" actId="20577"/>
          <ac:spMkLst>
            <pc:docMk/>
            <pc:sldMk cId="1521204248" sldId="269"/>
            <ac:spMk id="3" creationId="{9EF19661-9427-4E0F-BEC2-4358CE1FA654}"/>
          </ac:spMkLst>
        </pc:spChg>
      </pc:sldChg>
      <pc:sldChg chg="modSp new mod ord">
        <pc:chgData name="Devansh Singh" userId="914271a125ac5560" providerId="LiveId" clId="{9A164C3A-206B-44C7-9574-E569E775F457}" dt="2022-03-02T08:36:06.610" v="588"/>
        <pc:sldMkLst>
          <pc:docMk/>
          <pc:sldMk cId="630128951" sldId="270"/>
        </pc:sldMkLst>
        <pc:spChg chg="mod">
          <ac:chgData name="Devansh Singh" userId="914271a125ac5560" providerId="LiveId" clId="{9A164C3A-206B-44C7-9574-E569E775F457}" dt="2022-03-02T08:10:40.509" v="502"/>
          <ac:spMkLst>
            <pc:docMk/>
            <pc:sldMk cId="630128951" sldId="270"/>
            <ac:spMk id="2" creationId="{CC1AB15F-53D8-462F-AE69-B645CA2FA00D}"/>
          </ac:spMkLst>
        </pc:spChg>
        <pc:spChg chg="mod">
          <ac:chgData name="Devansh Singh" userId="914271a125ac5560" providerId="LiveId" clId="{9A164C3A-206B-44C7-9574-E569E775F457}" dt="2022-03-02T08:11:02.828" v="557" actId="20577"/>
          <ac:spMkLst>
            <pc:docMk/>
            <pc:sldMk cId="630128951" sldId="270"/>
            <ac:spMk id="3" creationId="{F2EB264C-3BC8-491C-ACC8-9B382BF350BD}"/>
          </ac:spMkLst>
        </pc:spChg>
      </pc:sldChg>
      <pc:sldChg chg="addSp delSp modSp new mod">
        <pc:chgData name="Devansh Singh" userId="914271a125ac5560" providerId="LiveId" clId="{9A164C3A-206B-44C7-9574-E569E775F457}" dt="2022-03-02T08:35:57.457" v="586" actId="1076"/>
        <pc:sldMkLst>
          <pc:docMk/>
          <pc:sldMk cId="564922218" sldId="271"/>
        </pc:sldMkLst>
        <pc:spChg chg="mod">
          <ac:chgData name="Devansh Singh" userId="914271a125ac5560" providerId="LiveId" clId="{9A164C3A-206B-44C7-9574-E569E775F457}" dt="2022-03-02T08:26:22.326" v="584" actId="115"/>
          <ac:spMkLst>
            <pc:docMk/>
            <pc:sldMk cId="564922218" sldId="271"/>
            <ac:spMk id="2" creationId="{821DB25D-4026-4DA1-9852-99E4C2769D8E}"/>
          </ac:spMkLst>
        </pc:spChg>
        <pc:spChg chg="del">
          <ac:chgData name="Devansh Singh" userId="914271a125ac5560" providerId="LiveId" clId="{9A164C3A-206B-44C7-9574-E569E775F457}" dt="2022-03-02T08:35:46.149" v="585" actId="22"/>
          <ac:spMkLst>
            <pc:docMk/>
            <pc:sldMk cId="564922218" sldId="271"/>
            <ac:spMk id="3" creationId="{0DA5FFC3-C0B7-4E6A-9D86-69F9B4B672AD}"/>
          </ac:spMkLst>
        </pc:spChg>
        <pc:picChg chg="add mod ord">
          <ac:chgData name="Devansh Singh" userId="914271a125ac5560" providerId="LiveId" clId="{9A164C3A-206B-44C7-9574-E569E775F457}" dt="2022-03-02T08:35:57.457" v="586" actId="1076"/>
          <ac:picMkLst>
            <pc:docMk/>
            <pc:sldMk cId="564922218" sldId="271"/>
            <ac:picMk id="5" creationId="{91245785-6485-4A19-B9F0-FBFC2E2382E9}"/>
          </ac:picMkLst>
        </pc:picChg>
      </pc:sldChg>
      <pc:sldChg chg="new del">
        <pc:chgData name="Devansh Singh" userId="914271a125ac5560" providerId="LiveId" clId="{9A164C3A-206B-44C7-9574-E569E775F457}" dt="2022-03-02T08:10:21.693" v="500" actId="47"/>
        <pc:sldMkLst>
          <pc:docMk/>
          <pc:sldMk cId="2360106516" sldId="271"/>
        </pc:sldMkLst>
      </pc:sldChg>
      <pc:sldChg chg="modSp new mod">
        <pc:chgData name="Devansh Singh" userId="914271a125ac5560" providerId="LiveId" clId="{9A164C3A-206B-44C7-9574-E569E775F457}" dt="2022-03-02T08:43:56.889" v="799" actId="20577"/>
        <pc:sldMkLst>
          <pc:docMk/>
          <pc:sldMk cId="11792639" sldId="272"/>
        </pc:sldMkLst>
        <pc:spChg chg="mod">
          <ac:chgData name="Devansh Singh" userId="914271a125ac5560" providerId="LiveId" clId="{9A164C3A-206B-44C7-9574-E569E775F457}" dt="2022-03-02T08:37:38.226" v="701" actId="115"/>
          <ac:spMkLst>
            <pc:docMk/>
            <pc:sldMk cId="11792639" sldId="272"/>
            <ac:spMk id="2" creationId="{B6029713-A0B2-41FB-A18D-B50BA5E16252}"/>
          </ac:spMkLst>
        </pc:spChg>
        <pc:spChg chg="mod">
          <ac:chgData name="Devansh Singh" userId="914271a125ac5560" providerId="LiveId" clId="{9A164C3A-206B-44C7-9574-E569E775F457}" dt="2022-03-02T08:43:56.889" v="799" actId="20577"/>
          <ac:spMkLst>
            <pc:docMk/>
            <pc:sldMk cId="11792639" sldId="272"/>
            <ac:spMk id="3" creationId="{52B7E3E7-BD6C-47CB-949F-5171855CCA32}"/>
          </ac:spMkLst>
        </pc:spChg>
      </pc:sldChg>
      <pc:sldChg chg="modSp new mod">
        <pc:chgData name="Devansh Singh" userId="914271a125ac5560" providerId="LiveId" clId="{9A164C3A-206B-44C7-9574-E569E775F457}" dt="2022-03-02T08:44:16.261" v="872" actId="20577"/>
        <pc:sldMkLst>
          <pc:docMk/>
          <pc:sldMk cId="2474516767" sldId="273"/>
        </pc:sldMkLst>
        <pc:spChg chg="mod">
          <ac:chgData name="Devansh Singh" userId="914271a125ac5560" providerId="LiveId" clId="{9A164C3A-206B-44C7-9574-E569E775F457}" dt="2022-03-02T08:37:42.832" v="702" actId="115"/>
          <ac:spMkLst>
            <pc:docMk/>
            <pc:sldMk cId="2474516767" sldId="273"/>
            <ac:spMk id="2" creationId="{FB1A4162-EA71-44B7-B63D-7AF0F0A6EE18}"/>
          </ac:spMkLst>
        </pc:spChg>
        <pc:spChg chg="mod">
          <ac:chgData name="Devansh Singh" userId="914271a125ac5560" providerId="LiveId" clId="{9A164C3A-206B-44C7-9574-E569E775F457}" dt="2022-03-02T08:44:16.261" v="872" actId="20577"/>
          <ac:spMkLst>
            <pc:docMk/>
            <pc:sldMk cId="2474516767" sldId="273"/>
            <ac:spMk id="3" creationId="{B1A4E137-23BF-42D3-B55A-C0A966693573}"/>
          </ac:spMkLst>
        </pc:spChg>
      </pc:sldChg>
      <pc:sldChg chg="modSp new mod">
        <pc:chgData name="Devansh Singh" userId="914271a125ac5560" providerId="LiveId" clId="{9A164C3A-206B-44C7-9574-E569E775F457}" dt="2022-03-02T08:44:57.366" v="1014" actId="20577"/>
        <pc:sldMkLst>
          <pc:docMk/>
          <pc:sldMk cId="4030279397" sldId="274"/>
        </pc:sldMkLst>
        <pc:spChg chg="mod">
          <ac:chgData name="Devansh Singh" userId="914271a125ac5560" providerId="LiveId" clId="{9A164C3A-206B-44C7-9574-E569E775F457}" dt="2022-03-02T08:37:49.963" v="703" actId="115"/>
          <ac:spMkLst>
            <pc:docMk/>
            <pc:sldMk cId="4030279397" sldId="274"/>
            <ac:spMk id="2" creationId="{FCE73771-C0C3-4E18-81D9-F634E2619816}"/>
          </ac:spMkLst>
        </pc:spChg>
        <pc:spChg chg="mod">
          <ac:chgData name="Devansh Singh" userId="914271a125ac5560" providerId="LiveId" clId="{9A164C3A-206B-44C7-9574-E569E775F457}" dt="2022-03-02T08:44:57.366" v="1014" actId="20577"/>
          <ac:spMkLst>
            <pc:docMk/>
            <pc:sldMk cId="4030279397" sldId="274"/>
            <ac:spMk id="3" creationId="{38EEE9C3-AD78-4CAC-8BF9-47AC9972054E}"/>
          </ac:spMkLst>
        </pc:spChg>
      </pc:sldChg>
      <pc:sldChg chg="modSp new mod">
        <pc:chgData name="Devansh Singh" userId="914271a125ac5560" providerId="LiveId" clId="{9A164C3A-206B-44C7-9574-E569E775F457}" dt="2022-03-02T08:46:25.668" v="1101" actId="20577"/>
        <pc:sldMkLst>
          <pc:docMk/>
          <pc:sldMk cId="3799136555" sldId="275"/>
        </pc:sldMkLst>
        <pc:spChg chg="mod">
          <ac:chgData name="Devansh Singh" userId="914271a125ac5560" providerId="LiveId" clId="{9A164C3A-206B-44C7-9574-E569E775F457}" dt="2022-03-02T08:37:55.496" v="704" actId="115"/>
          <ac:spMkLst>
            <pc:docMk/>
            <pc:sldMk cId="3799136555" sldId="275"/>
            <ac:spMk id="2" creationId="{F626A7E2-E20E-4493-9156-7A30B5E5996F}"/>
          </ac:spMkLst>
        </pc:spChg>
        <pc:spChg chg="mod">
          <ac:chgData name="Devansh Singh" userId="914271a125ac5560" providerId="LiveId" clId="{9A164C3A-206B-44C7-9574-E569E775F457}" dt="2022-03-02T08:46:25.668" v="1101" actId="20577"/>
          <ac:spMkLst>
            <pc:docMk/>
            <pc:sldMk cId="3799136555" sldId="275"/>
            <ac:spMk id="3" creationId="{5508ACD7-8795-42B5-9081-6040A89B14F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7:10:31.61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1,'0'13463,"0"-13443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A881-F7D0-4EC3-A206-767D410259D4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B99C1-C01B-45C9-9F0D-B78A6DB7A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5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D35C-9AD6-4E32-970F-4761F1FEF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1E043-50A9-4C13-A9A2-DEBFF4C45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5F897-8E77-4824-BB6E-A1661ED9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FED24-3C91-4FC3-9098-602EF5E6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1DB5-4CF7-4077-BF87-E6B6163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2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08DA-4DE5-4AA8-92FF-D9197973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4CC9-84DC-4729-ACA2-EEFA1230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3AF4-FC43-41E9-A155-B1EF122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73094-D102-43D4-8EF2-0F1ABB3D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8445-CB65-4E7C-BBFC-0C638841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3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C71DB-70D0-4856-A62C-1CE563F4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072AC-6DB9-41F0-B4E7-B0DB86081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BD22-1E30-4D4E-8260-EAAC484D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9CE4-C596-4C19-AA28-5C68CD27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CD36-F6E7-45F5-946F-DF422F07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575E-99CE-4A61-8686-60231EFD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CE1E-287A-4CDB-A0AF-7B0E32EB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A7C8-F7F0-4061-9D7F-1E48EF2B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3BB4-C6FB-4879-92F6-96FCE717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421D-047C-4529-A641-CD52110A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1D2B-AAF0-43EA-9EC9-7194C4E1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718DD-B1FD-47C6-9A30-B128A8F7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7A61-6718-4AA9-9957-1AB6D3B0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0D30-DB20-4FED-9629-FAF747E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9381-AA1D-43FE-AA11-937E35B9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C156-A2EF-4F52-A23B-B2054DA8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5451-AE78-4677-8277-CF6363923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236FD-F5D4-4635-836E-0DF575B14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4054-D93D-4D3A-BC19-7829E5DB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4FC2-5704-4F28-909C-E89A465A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7E1F-5B90-4D95-9457-8F308314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3A38-A090-49C1-B988-E74D8651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1A98-8951-4EA6-8B3B-09AC5B5A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03357-B36C-446E-B81B-7F64D5F3A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DDD76-C480-4C79-B289-B9DE66CDE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FECF6-D1DD-48D9-A058-0A9837E61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519B2-58D2-4E56-976F-B3B09AFD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FC250-03FE-4004-ABB1-A0F5C07E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90968-8321-4439-9419-C0BCD759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2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C952-AC62-4E41-958F-30F2E68C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833F4-DC5A-4EF6-92CE-3E93AFD7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D8BD-D042-4B8A-9140-3211B391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614C9-CEB8-4A8E-81CF-A057DFE3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8BD79-42F5-4446-A490-E0AA60BD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3BE36-2AAC-4494-89F2-0033155F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98C54-44B2-45F0-8DCB-CD8AF097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9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7806-7862-4035-8F22-F399AA6D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9B52-8653-47D0-BAEC-E9B50D9D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C300E-DE75-4BBC-8E72-20933232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E8C9-571B-4F34-B1E9-E91E58CF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B85E7-1C7B-433D-A5C6-EA582E3F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DAEB3-66A9-4DA6-86C5-12370DD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1712-CCC2-4657-9C5E-1AF2EC06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3F6E4-40D2-4C4B-98E5-E3166B646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211D-F9D7-4F94-BE70-2BCA1F36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1700-E2E4-4425-905F-5D3B6054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05C4-FBCB-4A45-9C27-5922398B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F2AEE-69DC-41BA-86A4-ECC0E88F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09331-572D-4A13-9E6D-F371AE71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3C5E-F500-4EE8-A308-EA1CC570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47BA-E12C-4979-A62E-DF973CBC3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3B26-64FC-47C0-8292-FDC2B8CACCDE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EA79-A3E3-4565-AD10-4B27317D9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288E-6C40-499A-8E29-23F71F1B3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6A7E-E601-4982-A76C-7C98F5DC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INHERITANCE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98" y="1099794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4" y="2634471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14:cNvPr>
              <p14:cNvContentPartPr/>
              <p14:nvPr/>
            </p14:nvContentPartPr>
            <p14:xfrm>
              <a:off x="4088153" y="1064732"/>
              <a:ext cx="360" cy="485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3833" y="1060412"/>
                <a:ext cx="9000" cy="4862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64D9EB-79F3-4A21-9D69-FBEBE6604048}"/>
              </a:ext>
            </a:extLst>
          </p:cNvPr>
          <p:cNvSpPr txBox="1"/>
          <p:nvPr/>
        </p:nvSpPr>
        <p:spPr>
          <a:xfrm>
            <a:off x="4790922" y="1585019"/>
            <a:ext cx="6747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About Inheritance.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Types of Inheritance.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Method Overriding.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15F-53D8-462F-AE69-B645CA2F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USAGE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264C-3BC8-491C-ACC8-9B382BF3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reusability</a:t>
            </a:r>
          </a:p>
          <a:p>
            <a:r>
              <a:rPr lang="en-US" dirty="0"/>
              <a:t>Based on real life example.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12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138C-0DA0-4DD8-8879-D6BCCD50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+mn-lt"/>
              </a:rPr>
              <a:t>Python Inheritance</a:t>
            </a:r>
            <a:endParaRPr lang="en-IN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9661-9427-4E0F-BEC2-4358CE1F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When a class inherit properties from other class: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class which inherit the properties is known as child class</a:t>
            </a:r>
          </a:p>
          <a:p>
            <a:pPr lvl="1"/>
            <a:r>
              <a:rPr lang="en-US" dirty="0"/>
              <a:t>The class from which properties are inherited is known as parent class..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B25D-4026-4DA1-9852-99E4C276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Inheritance: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45785-6485-4A19-B9F0-FBFC2E238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830" y="1971633"/>
            <a:ext cx="9886950" cy="3305175"/>
          </a:xfrm>
        </p:spPr>
      </p:pic>
    </p:spTree>
    <p:extLst>
      <p:ext uri="{BB962C8B-B14F-4D97-AF65-F5344CB8AC3E}">
        <p14:creationId xmlns:p14="http://schemas.microsoft.com/office/powerpoint/2010/main" val="56492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9713-A0B2-41FB-A18D-B50BA5E1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SINGLE INHERITANCE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E3E7-BD6C-47CB-949F-5171855C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in only on level of inheritance</a:t>
            </a:r>
          </a:p>
          <a:p>
            <a:r>
              <a:rPr lang="en-US" dirty="0"/>
              <a:t>One child class, one parent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162-EA71-44B7-B63D-7AF0F0A6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MULTIPLE INHERITANCE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E137-23BF-42D3-B55A-C0A96669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child class inherits property from the multiple classes.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51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3771-C0C3-4E18-81D9-F634E261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MULTILEVEL INHERITANCE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E9C3-AD78-4CAC-8BF9-47AC9972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child class inherits property from the parent class but also gives property to another child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27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A7E2-E20E-4493-9156-7A30B5E5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HIERARICHAL  INHERITANCE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ACD7-8795-42B5-9081-6040A89B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same parent class is giving properties to multiple child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13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128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</vt:lpstr>
      <vt:lpstr>OBJECTIVES</vt:lpstr>
      <vt:lpstr>USAGE</vt:lpstr>
      <vt:lpstr>Python Inheritance</vt:lpstr>
      <vt:lpstr>Types of Inheritance:</vt:lpstr>
      <vt:lpstr>SINGLE INHERITANCE</vt:lpstr>
      <vt:lpstr>MULTIPLE INHERITANCE</vt:lpstr>
      <vt:lpstr>MULTILEVEL INHERITANCE</vt:lpstr>
      <vt:lpstr>HIERARICHAL 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2022-03-02T05:01:00Z</dcterms:created>
  <dcterms:modified xsi:type="dcterms:W3CDTF">2022-03-02T11:13:34Z</dcterms:modified>
</cp:coreProperties>
</file>