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8" r:id="rId3"/>
    <p:sldId id="269" r:id="rId4"/>
    <p:sldId id="270" r:id="rId5"/>
    <p:sldId id="271" r:id="rId6"/>
    <p:sldId id="272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932BD1-8E57-4D14-86DA-F3AFD04CB58B}" v="6" dt="2022-03-02T12:17:40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ansh Singh" userId="914271a125ac5560" providerId="LiveId" clId="{6A932BD1-8E57-4D14-86DA-F3AFD04CB58B}"/>
    <pc:docChg chg="undo custSel addSld delSld modSld">
      <pc:chgData name="Devansh Singh" userId="914271a125ac5560" providerId="LiveId" clId="{6A932BD1-8E57-4D14-86DA-F3AFD04CB58B}" dt="2022-03-02T12:37:16.282" v="1185" actId="20577"/>
      <pc:docMkLst>
        <pc:docMk/>
      </pc:docMkLst>
      <pc:sldChg chg="addSp delSp new del mod">
        <pc:chgData name="Devansh Singh" userId="914271a125ac5560" providerId="LiveId" clId="{6A932BD1-8E57-4D14-86DA-F3AFD04CB58B}" dt="2022-03-02T11:53:31.285" v="4" actId="47"/>
        <pc:sldMkLst>
          <pc:docMk/>
          <pc:sldMk cId="3941502754" sldId="256"/>
        </pc:sldMkLst>
        <pc:spChg chg="add del">
          <ac:chgData name="Devansh Singh" userId="914271a125ac5560" providerId="LiveId" clId="{6A932BD1-8E57-4D14-86DA-F3AFD04CB58B}" dt="2022-03-02T11:52:32.886" v="2" actId="22"/>
          <ac:spMkLst>
            <pc:docMk/>
            <pc:sldMk cId="3941502754" sldId="256"/>
            <ac:spMk id="5" creationId="{BDF191F4-2CC8-4E0E-815A-5D534B64D48F}"/>
          </ac:spMkLst>
        </pc:spChg>
      </pc:sldChg>
      <pc:sldChg chg="modSp add mod">
        <pc:chgData name="Devansh Singh" userId="914271a125ac5560" providerId="LiveId" clId="{6A932BD1-8E57-4D14-86DA-F3AFD04CB58B}" dt="2022-03-02T12:15:00.252" v="984" actId="20577"/>
        <pc:sldMkLst>
          <pc:docMk/>
          <pc:sldMk cId="1743019398" sldId="258"/>
        </pc:sldMkLst>
        <pc:spChg chg="mod">
          <ac:chgData name="Devansh Singh" userId="914271a125ac5560" providerId="LiveId" clId="{6A932BD1-8E57-4D14-86DA-F3AFD04CB58B}" dt="2022-03-02T12:15:00.252" v="984" actId="20577"/>
          <ac:spMkLst>
            <pc:docMk/>
            <pc:sldMk cId="1743019398" sldId="258"/>
            <ac:spMk id="3" creationId="{7B841A1E-B41C-4C19-81FF-75A25A91A2C1}"/>
          </ac:spMkLst>
        </pc:spChg>
      </pc:sldChg>
      <pc:sldChg chg="modSp add mod">
        <pc:chgData name="Devansh Singh" userId="914271a125ac5560" providerId="LiveId" clId="{6A932BD1-8E57-4D14-86DA-F3AFD04CB58B}" dt="2022-03-02T12:37:16.282" v="1185" actId="20577"/>
        <pc:sldMkLst>
          <pc:docMk/>
          <pc:sldMk cId="4195295649" sldId="268"/>
        </pc:sldMkLst>
        <pc:spChg chg="mod">
          <ac:chgData name="Devansh Singh" userId="914271a125ac5560" providerId="LiveId" clId="{6A932BD1-8E57-4D14-86DA-F3AFD04CB58B}" dt="2022-03-02T12:37:16.282" v="1185" actId="20577"/>
          <ac:spMkLst>
            <pc:docMk/>
            <pc:sldMk cId="4195295649" sldId="268"/>
            <ac:spMk id="4" creationId="{E264D9EB-79F3-4A21-9D69-FBEBE6604048}"/>
          </ac:spMkLst>
        </pc:spChg>
      </pc:sldChg>
      <pc:sldChg chg="modSp new mod">
        <pc:chgData name="Devansh Singh" userId="914271a125ac5560" providerId="LiveId" clId="{6A932BD1-8E57-4D14-86DA-F3AFD04CB58B}" dt="2022-03-02T12:02:34.233" v="557" actId="20577"/>
        <pc:sldMkLst>
          <pc:docMk/>
          <pc:sldMk cId="1700077411" sldId="269"/>
        </pc:sldMkLst>
        <pc:spChg chg="mod">
          <ac:chgData name="Devansh Singh" userId="914271a125ac5560" providerId="LiveId" clId="{6A932BD1-8E57-4D14-86DA-F3AFD04CB58B}" dt="2022-03-02T11:59:07.319" v="138" actId="115"/>
          <ac:spMkLst>
            <pc:docMk/>
            <pc:sldMk cId="1700077411" sldId="269"/>
            <ac:spMk id="2" creationId="{58826C47-0719-4D28-971B-05EB4A7A7083}"/>
          </ac:spMkLst>
        </pc:spChg>
        <pc:spChg chg="mod">
          <ac:chgData name="Devansh Singh" userId="914271a125ac5560" providerId="LiveId" clId="{6A932BD1-8E57-4D14-86DA-F3AFD04CB58B}" dt="2022-03-02T12:02:34.233" v="557" actId="20577"/>
          <ac:spMkLst>
            <pc:docMk/>
            <pc:sldMk cId="1700077411" sldId="269"/>
            <ac:spMk id="3" creationId="{A0FA356D-2EDD-486E-B90D-95F4FD1FAE25}"/>
          </ac:spMkLst>
        </pc:spChg>
      </pc:sldChg>
      <pc:sldChg chg="addSp delSp modSp new mod">
        <pc:chgData name="Devansh Singh" userId="914271a125ac5560" providerId="LiveId" clId="{6A932BD1-8E57-4D14-86DA-F3AFD04CB58B}" dt="2022-03-02T11:58:53.463" v="123" actId="1076"/>
        <pc:sldMkLst>
          <pc:docMk/>
          <pc:sldMk cId="1095096601" sldId="270"/>
        </pc:sldMkLst>
        <pc:spChg chg="del">
          <ac:chgData name="Devansh Singh" userId="914271a125ac5560" providerId="LiveId" clId="{6A932BD1-8E57-4D14-86DA-F3AFD04CB58B}" dt="2022-03-02T11:58:27.550" v="117" actId="478"/>
          <ac:spMkLst>
            <pc:docMk/>
            <pc:sldMk cId="1095096601" sldId="270"/>
            <ac:spMk id="2" creationId="{1E3E1538-054C-4EE0-9D09-2B725AF705F6}"/>
          </ac:spMkLst>
        </pc:spChg>
        <pc:spChg chg="del">
          <ac:chgData name="Devansh Singh" userId="914271a125ac5560" providerId="LiveId" clId="{6A932BD1-8E57-4D14-86DA-F3AFD04CB58B}" dt="2022-03-02T11:58:30.108" v="118" actId="478"/>
          <ac:spMkLst>
            <pc:docMk/>
            <pc:sldMk cId="1095096601" sldId="270"/>
            <ac:spMk id="3" creationId="{874B7985-E385-414F-8250-55558C42145D}"/>
          </ac:spMkLst>
        </pc:spChg>
        <pc:picChg chg="add del">
          <ac:chgData name="Devansh Singh" userId="914271a125ac5560" providerId="LiveId" clId="{6A932BD1-8E57-4D14-86DA-F3AFD04CB58B}" dt="2022-03-02T11:58:33.001" v="120" actId="22"/>
          <ac:picMkLst>
            <pc:docMk/>
            <pc:sldMk cId="1095096601" sldId="270"/>
            <ac:picMk id="5" creationId="{1A018BA3-C13F-4184-9B93-75AC58956C67}"/>
          </ac:picMkLst>
        </pc:picChg>
        <pc:picChg chg="add mod">
          <ac:chgData name="Devansh Singh" userId="914271a125ac5560" providerId="LiveId" clId="{6A932BD1-8E57-4D14-86DA-F3AFD04CB58B}" dt="2022-03-02T11:58:53.463" v="123" actId="1076"/>
          <ac:picMkLst>
            <pc:docMk/>
            <pc:sldMk cId="1095096601" sldId="270"/>
            <ac:picMk id="7" creationId="{EDA53FE7-A3EA-42DD-93B3-DBAB44CE3DC9}"/>
          </ac:picMkLst>
        </pc:picChg>
      </pc:sldChg>
      <pc:sldChg chg="addSp modSp new mod">
        <pc:chgData name="Devansh Singh" userId="914271a125ac5560" providerId="LiveId" clId="{6A932BD1-8E57-4D14-86DA-F3AFD04CB58B}" dt="2022-03-02T12:11:22.724" v="824" actId="1076"/>
        <pc:sldMkLst>
          <pc:docMk/>
          <pc:sldMk cId="1903967779" sldId="271"/>
        </pc:sldMkLst>
        <pc:spChg chg="mod">
          <ac:chgData name="Devansh Singh" userId="914271a125ac5560" providerId="LiveId" clId="{6A932BD1-8E57-4D14-86DA-F3AFD04CB58B}" dt="2022-03-02T12:03:13.841" v="579"/>
          <ac:spMkLst>
            <pc:docMk/>
            <pc:sldMk cId="1903967779" sldId="271"/>
            <ac:spMk id="2" creationId="{5513D303-5967-4E99-A6A3-D4053AEF2E01}"/>
          </ac:spMkLst>
        </pc:spChg>
        <pc:spChg chg="mod">
          <ac:chgData name="Devansh Singh" userId="914271a125ac5560" providerId="LiveId" clId="{6A932BD1-8E57-4D14-86DA-F3AFD04CB58B}" dt="2022-03-02T12:04:15.446" v="822" actId="20577"/>
          <ac:spMkLst>
            <pc:docMk/>
            <pc:sldMk cId="1903967779" sldId="271"/>
            <ac:spMk id="3" creationId="{3F25C591-7638-48A5-8F23-2B5D8DAF83A4}"/>
          </ac:spMkLst>
        </pc:spChg>
        <pc:picChg chg="add mod">
          <ac:chgData name="Devansh Singh" userId="914271a125ac5560" providerId="LiveId" clId="{6A932BD1-8E57-4D14-86DA-F3AFD04CB58B}" dt="2022-03-02T12:11:22.724" v="824" actId="1076"/>
          <ac:picMkLst>
            <pc:docMk/>
            <pc:sldMk cId="1903967779" sldId="271"/>
            <ac:picMk id="5" creationId="{A84C3A11-93B8-4F1C-A922-B7F2EDE9D14F}"/>
          </ac:picMkLst>
        </pc:picChg>
      </pc:sldChg>
      <pc:sldChg chg="modSp new mod">
        <pc:chgData name="Devansh Singh" userId="914271a125ac5560" providerId="LiveId" clId="{6A932BD1-8E57-4D14-86DA-F3AFD04CB58B}" dt="2022-03-02T12:17:32.970" v="1080" actId="2711"/>
        <pc:sldMkLst>
          <pc:docMk/>
          <pc:sldMk cId="1200526054" sldId="272"/>
        </pc:sldMkLst>
        <pc:spChg chg="mod">
          <ac:chgData name="Devansh Singh" userId="914271a125ac5560" providerId="LiveId" clId="{6A932BD1-8E57-4D14-86DA-F3AFD04CB58B}" dt="2022-03-02T12:15:56.276" v="1008" actId="20577"/>
          <ac:spMkLst>
            <pc:docMk/>
            <pc:sldMk cId="1200526054" sldId="272"/>
            <ac:spMk id="2" creationId="{5DD0F03F-400A-4073-BD82-5E7B0DD85E55}"/>
          </ac:spMkLst>
        </pc:spChg>
        <pc:spChg chg="mod">
          <ac:chgData name="Devansh Singh" userId="914271a125ac5560" providerId="LiveId" clId="{6A932BD1-8E57-4D14-86DA-F3AFD04CB58B}" dt="2022-03-02T12:17:32.970" v="1080" actId="2711"/>
          <ac:spMkLst>
            <pc:docMk/>
            <pc:sldMk cId="1200526054" sldId="272"/>
            <ac:spMk id="3" creationId="{3BB9C0C1-F18F-4962-9626-0BA4156893E5}"/>
          </ac:spMkLst>
        </pc:spChg>
      </pc:sldChg>
      <pc:sldChg chg="new del">
        <pc:chgData name="Devansh Singh" userId="914271a125ac5560" providerId="LiveId" clId="{6A932BD1-8E57-4D14-86DA-F3AFD04CB58B}" dt="2022-03-02T12:22:17.212" v="1173" actId="47"/>
        <pc:sldMkLst>
          <pc:docMk/>
          <pc:sldMk cId="4274290409" sldId="273"/>
        </pc:sldMkLst>
      </pc:sldChg>
      <pc:sldChg chg="modSp new mod">
        <pc:chgData name="Devansh Singh" userId="914271a125ac5560" providerId="LiveId" clId="{6A932BD1-8E57-4D14-86DA-F3AFD04CB58B}" dt="2022-03-02T12:21:09.994" v="1172" actId="20577"/>
        <pc:sldMkLst>
          <pc:docMk/>
          <pc:sldMk cId="3392728110" sldId="274"/>
        </pc:sldMkLst>
        <pc:spChg chg="mod">
          <ac:chgData name="Devansh Singh" userId="914271a125ac5560" providerId="LiveId" clId="{6A932BD1-8E57-4D14-86DA-F3AFD04CB58B}" dt="2022-03-02T12:20:18.496" v="1115" actId="115"/>
          <ac:spMkLst>
            <pc:docMk/>
            <pc:sldMk cId="3392728110" sldId="274"/>
            <ac:spMk id="2" creationId="{D107A890-31FD-49C6-AC3D-F9FE909DA0A8}"/>
          </ac:spMkLst>
        </pc:spChg>
        <pc:spChg chg="mod">
          <ac:chgData name="Devansh Singh" userId="914271a125ac5560" providerId="LiveId" clId="{6A932BD1-8E57-4D14-86DA-F3AFD04CB58B}" dt="2022-03-02T12:21:09.994" v="1172" actId="20577"/>
          <ac:spMkLst>
            <pc:docMk/>
            <pc:sldMk cId="3392728110" sldId="274"/>
            <ac:spMk id="3" creationId="{AAC70F18-BBDC-4A20-9133-405B0091A064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2T14:41:49.64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1345,'0'13694,"0"-28733,0 30365,0-15486,0 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41:50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5T07:10:31.61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1,'0'13463,"0"-13443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BF5E0-723C-437B-AEB3-61159948EAE4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625CF-3B2B-404B-8EA1-2DD2F301E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46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FD207-8B17-46D0-B416-EDC534E0CD7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45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5C0E-FD79-4302-A112-1FA634878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2360D-FF90-44C5-9349-9D485665F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6601B-3C32-487E-8188-7D113C3E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BA7-804F-4C35-85AA-1C6B4D4848B2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ADEA1-38C2-4691-8622-51F04AE6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CC6F8-0892-4ECA-AB07-2A546AEB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E17-0F14-4D85-BBDF-40557A611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34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1FC83-821B-42D4-B5EE-2DC6C2F0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26F54-21D5-49A1-B00D-F32E1E605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3F9F0-113E-484A-ABB9-79D656E0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BA7-804F-4C35-85AA-1C6B4D4848B2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4CF08-C90B-4249-ADED-3CF50866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C9BC-82CA-4E69-B3D6-3674B371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E17-0F14-4D85-BBDF-40557A611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77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224A6B-67F9-49AC-986E-185666DDE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66B95-355C-41F6-8D3A-550F15F04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432B2-0BCF-4BFD-A584-B45CF8863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BA7-804F-4C35-85AA-1C6B4D4848B2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E3B67-5394-42EC-9F12-58BCFF16B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0C2C0-0F64-417E-BC15-B746CFF1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E17-0F14-4D85-BBDF-40557A611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46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F9474-6DB9-4E2E-88B8-AEFF99F1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07151-6AAE-489A-884C-39E852285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12D5A-7071-4F9D-ADA4-D143F82E1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BA7-804F-4C35-85AA-1C6B4D4848B2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93005-DCF8-4099-A079-581A1A58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3FF32-8C50-4FD4-AFE2-B4D26E4B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E17-0F14-4D85-BBDF-40557A611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36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2984-F8C2-4761-98C3-79F97E547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37E90-DE57-47EE-8C3A-666703F36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DED56-C05E-4E9A-9C87-EFCD2CC1B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BA7-804F-4C35-85AA-1C6B4D4848B2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64B4B-B3C0-4C8B-9D72-669879D08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2171-8218-439C-B74D-C89B8A17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E17-0F14-4D85-BBDF-40557A611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41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F1F4-DDAF-4EB2-8746-5F1DDBAC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4F073-47FE-4F4C-A96A-31C1BD211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58575-11E5-478F-AEA3-8E2019571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069D8-7FB9-49C3-9A07-229CA36C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BA7-804F-4C35-85AA-1C6B4D4848B2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CD97F-0E15-4054-AC03-A72867B8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4CC7E-4CAD-46CE-B2C3-990EFB15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E17-0F14-4D85-BBDF-40557A611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4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F28E-F418-48CD-A324-AB72E557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9FCA8-84C9-4905-86C3-FE88159C7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DEE3F-6F2E-42A1-A39B-B1DFCFCC8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40C9C-85BF-48C0-A78C-7C72BF802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0FBE0-D6F8-48C2-A37C-EB3C747ED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3B662E-6A80-4152-9516-C3B896F98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BA7-804F-4C35-85AA-1C6B4D4848B2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2D718-D584-49B3-8908-4270BB12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210649-0201-495D-A413-0EB0272A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E17-0F14-4D85-BBDF-40557A611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6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F261-C581-4398-BC7B-0ECCE6E6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B1A7C3-177D-4D65-9E01-35F36C51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BA7-804F-4C35-85AA-1C6B4D4848B2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340F6-84D7-422E-9087-0E317EDD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20A8F-628F-4A19-931E-9DCD9723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E17-0F14-4D85-BBDF-40557A611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9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F61D0-614C-4F99-9D9A-2A4665EB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BA7-804F-4C35-85AA-1C6B4D4848B2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5965C-6693-4534-A8D7-41C910400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BAC3F-C53B-4A40-93FB-0384D0FF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E17-0F14-4D85-BBDF-40557A611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64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07B2-8AEE-4ECD-B98F-AE326B59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3AFF5-54E8-4EC0-BA97-6B38AE25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BE705-2A36-4FCD-8602-5454E3A62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8517D-0CE0-470D-AB2B-6DDA51E4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BA7-804F-4C35-85AA-1C6B4D4848B2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E6E46-97AE-4986-8ED9-A87B248C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56203-2C4B-4A0A-BA85-47B8FCE4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E17-0F14-4D85-BBDF-40557A611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67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7D79-7502-46D9-A9AF-542474E7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590C5-82A4-4A52-892B-CAC51AB98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9E540-B2BC-4BCC-8024-92DE8656E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D82A6-DA47-4358-A393-82450F4D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0BA7-804F-4C35-85AA-1C6B4D4848B2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850E9-33EC-4395-96A7-7B96DA75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EC2EE-EC55-4154-956F-A4886C3A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6E17-0F14-4D85-BBDF-40557A611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83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04F3C-4E82-4174-8EB3-1A5152CE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856FF-77D4-480E-BC94-7463E6ED1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6A820-329D-4A56-B9E5-9AC072CCB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A0BA7-804F-4C35-85AA-1C6B4D4848B2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6284F-2D0F-4DD6-B004-E75E1ED44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0B6B5-5E4C-484E-84DE-C918C0D72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56E17-0F14-4D85-BBDF-40557A611D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77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NULL"/><Relationship Id="rId10" Type="http://schemas.openxmlformats.org/officeDocument/2006/relationships/customXml" Target="../ink/ink3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262A-587E-4596-895B-F4E30FEC8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376" y="4057745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 dirty="0"/>
              <a:t>PYTHON 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41A1E-B41C-4C19-81FF-75A25A91A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9376" y="5146081"/>
            <a:ext cx="9440034" cy="621614"/>
          </a:xfrm>
        </p:spPr>
        <p:txBody>
          <a:bodyPr>
            <a:normAutofit/>
          </a:bodyPr>
          <a:lstStyle/>
          <a:p>
            <a:r>
              <a:rPr lang="en-US" sz="3200" dirty="0"/>
              <a:t>ENCAPSULATION</a:t>
            </a:r>
            <a:endParaRPr lang="en-IN" sz="3200" dirty="0"/>
          </a:p>
        </p:txBody>
      </p:sp>
      <p:pic>
        <p:nvPicPr>
          <p:cNvPr id="15" name="Graphic 9" descr="Snake">
            <a:extLst>
              <a:ext uri="{FF2B5EF4-FFF2-40B4-BE49-F238E27FC236}">
                <a16:creationId xmlns:a16="http://schemas.microsoft.com/office/drawing/2014/main" id="{70FE933C-4CAD-4C7E-B244-8E8203AE6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4617" y="643463"/>
            <a:ext cx="3249553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1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3C3D-2577-4B15-A942-32826ECC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98" y="1099794"/>
            <a:ext cx="3243426" cy="970450"/>
          </a:xfrm>
        </p:spPr>
        <p:txBody>
          <a:bodyPr>
            <a:normAutofit/>
          </a:bodyPr>
          <a:lstStyle/>
          <a:p>
            <a:pPr algn="l"/>
            <a:r>
              <a:rPr lang="en-US" u="sng" dirty="0">
                <a:solidFill>
                  <a:schemeClr val="tx1"/>
                </a:solidFill>
              </a:rPr>
              <a:t>OBJECTIVES</a:t>
            </a:r>
            <a:endParaRPr lang="en-IN" u="sng" dirty="0">
              <a:solidFill>
                <a:schemeClr val="tx1"/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D6AEEF0-2E0A-4505-AC4E-34318C150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64" y="2634471"/>
            <a:ext cx="1958510" cy="19661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CF9230-00BE-4122-8998-8438E41F0588}"/>
                  </a:ext>
                </a:extLst>
              </p14:cNvPr>
              <p14:cNvContentPartPr/>
              <p14:nvPr/>
            </p14:nvContentPartPr>
            <p14:xfrm>
              <a:off x="4190033" y="769172"/>
              <a:ext cx="360" cy="5517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CF9230-00BE-4122-8998-8438E41F05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1393" y="760172"/>
                <a:ext cx="18000" cy="55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E9DF1BC-D4FB-4477-870C-F0E91DFB294A}"/>
                  </a:ext>
                </a:extLst>
              </p14:cNvPr>
              <p14:cNvContentPartPr/>
              <p14:nvPr/>
            </p14:nvContentPartPr>
            <p14:xfrm>
              <a:off x="12885833" y="28841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E9DF1BC-D4FB-4477-870C-F0E91DFB29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77193" y="287517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DB91E98-5376-4B8B-9DD2-A8BF2AEA08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699" y="7106"/>
            <a:ext cx="2324301" cy="762066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BB3A3F7-1D3E-4A43-A103-85F58C8261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81" y="0"/>
            <a:ext cx="2293819" cy="7773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174335-060F-4F06-9436-316C59556148}"/>
                  </a:ext>
                </a:extLst>
              </p14:cNvPr>
              <p14:cNvContentPartPr/>
              <p14:nvPr/>
            </p14:nvContentPartPr>
            <p14:xfrm>
              <a:off x="4088153" y="1064732"/>
              <a:ext cx="360" cy="4854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174335-060F-4F06-9436-316C595561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83833" y="1060412"/>
                <a:ext cx="9000" cy="48628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264D9EB-79F3-4A21-9D69-FBEBE6604048}"/>
              </a:ext>
            </a:extLst>
          </p:cNvPr>
          <p:cNvSpPr txBox="1"/>
          <p:nvPr/>
        </p:nvSpPr>
        <p:spPr>
          <a:xfrm>
            <a:off x="4790922" y="1585019"/>
            <a:ext cx="6747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About Encapsulation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Public, Private and Protected members.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Name Mangling</a:t>
            </a:r>
          </a:p>
        </p:txBody>
      </p:sp>
    </p:spTree>
    <p:extLst>
      <p:ext uri="{BB962C8B-B14F-4D97-AF65-F5344CB8AC3E}">
        <p14:creationId xmlns:p14="http://schemas.microsoft.com/office/powerpoint/2010/main" val="419529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6C47-0719-4D28-971B-05EB4A7A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ENCAPSULATION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A356D-2EDD-486E-B90D-95F4FD1FA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 basically refers to bundling the attributes and methods within the single unit.</a:t>
            </a:r>
          </a:p>
          <a:p>
            <a:r>
              <a:rPr lang="en-US" dirty="0"/>
              <a:t>Class is also an example of encapsulation.</a:t>
            </a:r>
          </a:p>
          <a:p>
            <a:r>
              <a:rPr lang="en-US" dirty="0"/>
              <a:t>With Encapsulation we can create attributes and members such that they can’t be directly accessed.</a:t>
            </a:r>
          </a:p>
          <a:p>
            <a:r>
              <a:rPr lang="en-US" dirty="0"/>
              <a:t>Helps with information Hiding.</a:t>
            </a:r>
          </a:p>
          <a:p>
            <a:r>
              <a:rPr lang="en-US" dirty="0"/>
              <a:t>Hiding Method Implementation.</a:t>
            </a:r>
          </a:p>
          <a:p>
            <a:r>
              <a:rPr lang="en-US" dirty="0"/>
              <a:t>Prevent accidental data modification.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007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A53FE7-A3EA-42DD-93B3-DBAB44CE3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555" y="1111485"/>
            <a:ext cx="67341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9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3D303-5967-4E99-A6A3-D4053AEF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ENCAPSULATION: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C591-7638-48A5-8F23-2B5D8DAF8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does not have some special method to define the public, private and protected members instead we use the underscore methods to define the clearance of any attribute and method.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4C3A11-93B8-4F1C-A922-B7F2EDE9D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70" y="3445497"/>
            <a:ext cx="98869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6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F03F-400A-4073-BD82-5E7B0DD8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ACCESSING PRIVATE MEMBERS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9C0C1-F18F-4962-9626-0BA415689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Two Methods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Making a public method to access the private attributes.</a:t>
            </a:r>
          </a:p>
          <a:p>
            <a:pPr lvl="1"/>
            <a:r>
              <a:rPr lang="en-US" dirty="0"/>
              <a:t>Name Mangling.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Syntax for Name Mangling: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              &lt;object name&gt;</a:t>
            </a:r>
            <a:r>
              <a:rPr lang="en-IN" b="0" i="0" dirty="0">
                <a:solidFill>
                  <a:srgbClr val="6C0B24"/>
                </a:solidFill>
                <a:effectLst/>
                <a:latin typeface="Consolas" panose="020B0609020204030204" pitchFamily="49" charset="0"/>
              </a:rPr>
              <a:t>_classname__Member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52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A890-31FD-49C6-AC3D-F9FE909DA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ADVANTAGES OF ENCAPSULATION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70F18-BBDC-4A20-9133-405B0091A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HANDLING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SIMPLICITY</a:t>
            </a:r>
          </a:p>
          <a:p>
            <a:r>
              <a:rPr lang="en-US" dirty="0"/>
              <a:t>READIBILITY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272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143</Words>
  <Application>Microsoft Office PowerPoint</Application>
  <PresentationFormat>Widescreen</PresentationFormat>
  <Paragraphs>30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PYTHON </vt:lpstr>
      <vt:lpstr>OBJECTIVES</vt:lpstr>
      <vt:lpstr>ENCAPSULATION</vt:lpstr>
      <vt:lpstr>PowerPoint Presentation</vt:lpstr>
      <vt:lpstr>ENCAPSULATION:</vt:lpstr>
      <vt:lpstr>ACCESSING PRIVATE MEMBERS</vt:lpstr>
      <vt:lpstr>ADVANTAGES OF ENCAPSULATION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</dc:title>
  <dc:creator>Devansh Singh</dc:creator>
  <cp:lastModifiedBy>Devansh Singh</cp:lastModifiedBy>
  <cp:revision>1</cp:revision>
  <dcterms:created xsi:type="dcterms:W3CDTF">2022-03-02T11:52:21Z</dcterms:created>
  <dcterms:modified xsi:type="dcterms:W3CDTF">2022-03-02T12:37:24Z</dcterms:modified>
</cp:coreProperties>
</file>