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8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93A3E-CBC3-499D-9AEC-55A12E48DC24}" v="11" dt="2022-03-03T09:47:03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C7593A3E-CBC3-499D-9AEC-55A12E48DC24}"/>
    <pc:docChg chg="undo custSel addSld delSld modSld sldOrd">
      <pc:chgData name="Devansh Singh" userId="914271a125ac5560" providerId="LiveId" clId="{C7593A3E-CBC3-499D-9AEC-55A12E48DC24}" dt="2022-03-03T09:52:11.471" v="1646" actId="12"/>
      <pc:docMkLst>
        <pc:docMk/>
      </pc:docMkLst>
      <pc:sldChg chg="new del">
        <pc:chgData name="Devansh Singh" userId="914271a125ac5560" providerId="LiveId" clId="{C7593A3E-CBC3-499D-9AEC-55A12E48DC24}" dt="2022-03-03T09:46:27.578" v="1520" actId="47"/>
        <pc:sldMkLst>
          <pc:docMk/>
          <pc:sldMk cId="911671372" sldId="256"/>
        </pc:sldMkLst>
      </pc:sldChg>
      <pc:sldChg chg="modSp new mod">
        <pc:chgData name="Devansh Singh" userId="914271a125ac5560" providerId="LiveId" clId="{C7593A3E-CBC3-499D-9AEC-55A12E48DC24}" dt="2022-03-02T20:03:59.611" v="225" actId="20577"/>
        <pc:sldMkLst>
          <pc:docMk/>
          <pc:sldMk cId="156283472" sldId="257"/>
        </pc:sldMkLst>
        <pc:spChg chg="mod">
          <ac:chgData name="Devansh Singh" userId="914271a125ac5560" providerId="LiveId" clId="{C7593A3E-CBC3-499D-9AEC-55A12E48DC24}" dt="2022-03-02T19:50:33.709" v="15" actId="115"/>
          <ac:spMkLst>
            <pc:docMk/>
            <pc:sldMk cId="156283472" sldId="257"/>
            <ac:spMk id="2" creationId="{5FC2A971-EB1E-4946-886D-C3A04801493E}"/>
          </ac:spMkLst>
        </pc:spChg>
        <pc:spChg chg="mod">
          <ac:chgData name="Devansh Singh" userId="914271a125ac5560" providerId="LiveId" clId="{C7593A3E-CBC3-499D-9AEC-55A12E48DC24}" dt="2022-03-02T20:03:59.611" v="225" actId="20577"/>
          <ac:spMkLst>
            <pc:docMk/>
            <pc:sldMk cId="156283472" sldId="257"/>
            <ac:spMk id="3" creationId="{22DF696C-B7E5-4956-9AE1-9D37FB013B2E}"/>
          </ac:spMkLst>
        </pc:spChg>
      </pc:sldChg>
      <pc:sldChg chg="addSp delSp modSp new mod ord">
        <pc:chgData name="Devansh Singh" userId="914271a125ac5560" providerId="LiveId" clId="{C7593A3E-CBC3-499D-9AEC-55A12E48DC24}" dt="2022-03-03T09:42:16.837" v="1338" actId="1076"/>
        <pc:sldMkLst>
          <pc:docMk/>
          <pc:sldMk cId="3677361916" sldId="258"/>
        </pc:sldMkLst>
        <pc:spChg chg="add mod">
          <ac:chgData name="Devansh Singh" userId="914271a125ac5560" providerId="LiveId" clId="{C7593A3E-CBC3-499D-9AEC-55A12E48DC24}" dt="2022-03-03T09:42:16.837" v="1338" actId="1076"/>
          <ac:spMkLst>
            <pc:docMk/>
            <pc:sldMk cId="3677361916" sldId="258"/>
            <ac:spMk id="2" creationId="{AC75CD3D-9E4C-4537-ACD7-B9E87E4A91AD}"/>
          </ac:spMkLst>
        </pc:spChg>
        <pc:spChg chg="add del">
          <ac:chgData name="Devansh Singh" userId="914271a125ac5560" providerId="LiveId" clId="{C7593A3E-CBC3-499D-9AEC-55A12E48DC24}" dt="2022-03-02T20:11:40.232" v="239" actId="478"/>
          <ac:spMkLst>
            <pc:docMk/>
            <pc:sldMk cId="3677361916" sldId="258"/>
            <ac:spMk id="2" creationId="{DD8AF0AF-03D2-4F2C-9538-D3645E31720D}"/>
          </ac:spMkLst>
        </pc:spChg>
        <pc:spChg chg="del">
          <ac:chgData name="Devansh Singh" userId="914271a125ac5560" providerId="LiveId" clId="{C7593A3E-CBC3-499D-9AEC-55A12E48DC24}" dt="2022-03-02T20:11:23.315" v="230" actId="478"/>
          <ac:spMkLst>
            <pc:docMk/>
            <pc:sldMk cId="3677361916" sldId="258"/>
            <ac:spMk id="3" creationId="{17059CB3-F041-4440-934A-D691C1926DB3}"/>
          </ac:spMkLst>
        </pc:spChg>
        <pc:picChg chg="add del mod">
          <ac:chgData name="Devansh Singh" userId="914271a125ac5560" providerId="LiveId" clId="{C7593A3E-CBC3-499D-9AEC-55A12E48DC24}" dt="2022-03-02T20:12:27.819" v="245" actId="22"/>
          <ac:picMkLst>
            <pc:docMk/>
            <pc:sldMk cId="3677361916" sldId="258"/>
            <ac:picMk id="11" creationId="{2C0279A3-3C42-42BC-B1B1-2DCA49A7C667}"/>
          </ac:picMkLst>
        </pc:picChg>
        <pc:picChg chg="add mod">
          <ac:chgData name="Devansh Singh" userId="914271a125ac5560" providerId="LiveId" clId="{C7593A3E-CBC3-499D-9AEC-55A12E48DC24}" dt="2022-03-03T09:41:06.678" v="1290" actId="1076"/>
          <ac:picMkLst>
            <pc:docMk/>
            <pc:sldMk cId="3677361916" sldId="258"/>
            <ac:picMk id="13" creationId="{26FD3B35-FCE4-4735-8B76-7C3EA34868BF}"/>
          </ac:picMkLst>
        </pc:picChg>
        <pc:inkChg chg="add">
          <ac:chgData name="Devansh Singh" userId="914271a125ac5560" providerId="LiveId" clId="{C7593A3E-CBC3-499D-9AEC-55A12E48DC24}" dt="2022-03-02T20:11:06.981" v="227" actId="9405"/>
          <ac:inkMkLst>
            <pc:docMk/>
            <pc:sldMk cId="3677361916" sldId="258"/>
            <ac:inkMk id="4" creationId="{29A483B6-9BB0-478F-A98C-6DD2F1CDEA19}"/>
          </ac:inkMkLst>
        </pc:inkChg>
        <pc:inkChg chg="add">
          <ac:chgData name="Devansh Singh" userId="914271a125ac5560" providerId="LiveId" clId="{C7593A3E-CBC3-499D-9AEC-55A12E48DC24}" dt="2022-03-02T20:11:16.429" v="228" actId="9405"/>
          <ac:inkMkLst>
            <pc:docMk/>
            <pc:sldMk cId="3677361916" sldId="258"/>
            <ac:inkMk id="5" creationId="{F1AAEB29-2D25-477D-8C31-D2ABD99E2A3D}"/>
          </ac:inkMkLst>
        </pc:inkChg>
        <pc:inkChg chg="add">
          <ac:chgData name="Devansh Singh" userId="914271a125ac5560" providerId="LiveId" clId="{C7593A3E-CBC3-499D-9AEC-55A12E48DC24}" dt="2022-03-02T20:11:18.609" v="229" actId="9405"/>
          <ac:inkMkLst>
            <pc:docMk/>
            <pc:sldMk cId="3677361916" sldId="258"/>
            <ac:inkMk id="6" creationId="{626606B2-62BE-4CFF-AB37-272ABB53917B}"/>
          </ac:inkMkLst>
        </pc:inkChg>
        <pc:inkChg chg="add del">
          <ac:chgData name="Devansh Singh" userId="914271a125ac5560" providerId="LiveId" clId="{C7593A3E-CBC3-499D-9AEC-55A12E48DC24}" dt="2022-03-02T20:11:36.959" v="237" actId="9405"/>
          <ac:inkMkLst>
            <pc:docMk/>
            <pc:sldMk cId="3677361916" sldId="258"/>
            <ac:inkMk id="7" creationId="{25F7A762-E8CE-4039-9478-050CCD9222AE}"/>
          </ac:inkMkLst>
        </pc:inkChg>
        <pc:inkChg chg="add del">
          <ac:chgData name="Devansh Singh" userId="914271a125ac5560" providerId="LiveId" clId="{C7593A3E-CBC3-499D-9AEC-55A12E48DC24}" dt="2022-03-02T20:11:36.866" v="236" actId="9405"/>
          <ac:inkMkLst>
            <pc:docMk/>
            <pc:sldMk cId="3677361916" sldId="258"/>
            <ac:inkMk id="8" creationId="{21EB3460-E5E4-414C-8CC3-CC37C2D9B2E1}"/>
          </ac:inkMkLst>
        </pc:inkChg>
        <pc:inkChg chg="add del">
          <ac:chgData name="Devansh Singh" userId="914271a125ac5560" providerId="LiveId" clId="{C7593A3E-CBC3-499D-9AEC-55A12E48DC24}" dt="2022-03-02T20:11:36.619" v="235" actId="9405"/>
          <ac:inkMkLst>
            <pc:docMk/>
            <pc:sldMk cId="3677361916" sldId="258"/>
            <ac:inkMk id="9" creationId="{B76BB035-B379-4EA1-B425-EB457C20070A}"/>
          </ac:inkMkLst>
        </pc:inkChg>
      </pc:sldChg>
      <pc:sldChg chg="modSp new mod">
        <pc:chgData name="Devansh Singh" userId="914271a125ac5560" providerId="LiveId" clId="{C7593A3E-CBC3-499D-9AEC-55A12E48DC24}" dt="2022-03-03T09:40:39.372" v="1287" actId="20577"/>
        <pc:sldMkLst>
          <pc:docMk/>
          <pc:sldMk cId="236138519" sldId="259"/>
        </pc:sldMkLst>
        <pc:spChg chg="mod">
          <ac:chgData name="Devansh Singh" userId="914271a125ac5560" providerId="LiveId" clId="{C7593A3E-CBC3-499D-9AEC-55A12E48DC24}" dt="2022-03-02T20:23:33.943" v="277" actId="115"/>
          <ac:spMkLst>
            <pc:docMk/>
            <pc:sldMk cId="236138519" sldId="259"/>
            <ac:spMk id="2" creationId="{82451670-7FF0-413E-BFA9-835DACEFF472}"/>
          </ac:spMkLst>
        </pc:spChg>
        <pc:spChg chg="mod">
          <ac:chgData name="Devansh Singh" userId="914271a125ac5560" providerId="LiveId" clId="{C7593A3E-CBC3-499D-9AEC-55A12E48DC24}" dt="2022-03-03T09:40:39.372" v="1287" actId="20577"/>
          <ac:spMkLst>
            <pc:docMk/>
            <pc:sldMk cId="236138519" sldId="259"/>
            <ac:spMk id="3" creationId="{B6779958-CE43-426F-9B1D-6BB9FB45049D}"/>
          </ac:spMkLst>
        </pc:spChg>
      </pc:sldChg>
      <pc:sldChg chg="modSp new mod">
        <pc:chgData name="Devansh Singh" userId="914271a125ac5560" providerId="LiveId" clId="{C7593A3E-CBC3-499D-9AEC-55A12E48DC24}" dt="2022-03-03T09:42:23.600" v="1339" actId="313"/>
        <pc:sldMkLst>
          <pc:docMk/>
          <pc:sldMk cId="418937327" sldId="260"/>
        </pc:sldMkLst>
        <pc:spChg chg="mod">
          <ac:chgData name="Devansh Singh" userId="914271a125ac5560" providerId="LiveId" clId="{C7593A3E-CBC3-499D-9AEC-55A12E48DC24}" dt="2022-03-03T09:32:03.304" v="558"/>
          <ac:spMkLst>
            <pc:docMk/>
            <pc:sldMk cId="418937327" sldId="260"/>
            <ac:spMk id="2" creationId="{CAC84396-301D-4D53-92BE-CFB23E5E86F6}"/>
          </ac:spMkLst>
        </pc:spChg>
        <pc:spChg chg="mod">
          <ac:chgData name="Devansh Singh" userId="914271a125ac5560" providerId="LiveId" clId="{C7593A3E-CBC3-499D-9AEC-55A12E48DC24}" dt="2022-03-03T09:42:23.600" v="1339" actId="313"/>
          <ac:spMkLst>
            <pc:docMk/>
            <pc:sldMk cId="418937327" sldId="260"/>
            <ac:spMk id="3" creationId="{99F95999-3E76-431F-934D-C9D6D0F4E369}"/>
          </ac:spMkLst>
        </pc:spChg>
      </pc:sldChg>
      <pc:sldChg chg="modSp new mod">
        <pc:chgData name="Devansh Singh" userId="914271a125ac5560" providerId="LiveId" clId="{C7593A3E-CBC3-499D-9AEC-55A12E48DC24}" dt="2022-03-03T09:40:53.703" v="1288" actId="20577"/>
        <pc:sldMkLst>
          <pc:docMk/>
          <pc:sldMk cId="711098605" sldId="261"/>
        </pc:sldMkLst>
        <pc:spChg chg="mod">
          <ac:chgData name="Devansh Singh" userId="914271a125ac5560" providerId="LiveId" clId="{C7593A3E-CBC3-499D-9AEC-55A12E48DC24}" dt="2022-03-03T09:34:07.116" v="927" actId="115"/>
          <ac:spMkLst>
            <pc:docMk/>
            <pc:sldMk cId="711098605" sldId="261"/>
            <ac:spMk id="2" creationId="{9D29C6F1-60A8-4074-A19A-A9F8AF8D46FF}"/>
          </ac:spMkLst>
        </pc:spChg>
        <pc:spChg chg="mod">
          <ac:chgData name="Devansh Singh" userId="914271a125ac5560" providerId="LiveId" clId="{C7593A3E-CBC3-499D-9AEC-55A12E48DC24}" dt="2022-03-03T09:40:53.703" v="1288" actId="20577"/>
          <ac:spMkLst>
            <pc:docMk/>
            <pc:sldMk cId="711098605" sldId="261"/>
            <ac:spMk id="3" creationId="{92534ECE-5DB3-4C2E-81AE-98E1FB9EB515}"/>
          </ac:spMkLst>
        </pc:spChg>
      </pc:sldChg>
      <pc:sldChg chg="modSp new mod">
        <pc:chgData name="Devansh Singh" userId="914271a125ac5560" providerId="LiveId" clId="{C7593A3E-CBC3-499D-9AEC-55A12E48DC24}" dt="2022-03-03T09:44:16.528" v="1518" actId="20577"/>
        <pc:sldMkLst>
          <pc:docMk/>
          <pc:sldMk cId="1194901990" sldId="262"/>
        </pc:sldMkLst>
        <pc:spChg chg="mod">
          <ac:chgData name="Devansh Singh" userId="914271a125ac5560" providerId="LiveId" clId="{C7593A3E-CBC3-499D-9AEC-55A12E48DC24}" dt="2022-03-03T09:43:35.818" v="1408" actId="115"/>
          <ac:spMkLst>
            <pc:docMk/>
            <pc:sldMk cId="1194901990" sldId="262"/>
            <ac:spMk id="2" creationId="{AC6FFCD5-9C93-46BC-ABD6-36AFB308A936}"/>
          </ac:spMkLst>
        </pc:spChg>
        <pc:spChg chg="mod">
          <ac:chgData name="Devansh Singh" userId="914271a125ac5560" providerId="LiveId" clId="{C7593A3E-CBC3-499D-9AEC-55A12E48DC24}" dt="2022-03-03T09:44:16.528" v="1518" actId="20577"/>
          <ac:spMkLst>
            <pc:docMk/>
            <pc:sldMk cId="1194901990" sldId="262"/>
            <ac:spMk id="3" creationId="{55BAF9A7-57D2-42F3-9C86-151BF2A86992}"/>
          </ac:spMkLst>
        </pc:spChg>
      </pc:sldChg>
      <pc:sldChg chg="modSp add mod">
        <pc:chgData name="Devansh Singh" userId="914271a125ac5560" providerId="LiveId" clId="{C7593A3E-CBC3-499D-9AEC-55A12E48DC24}" dt="2022-03-03T09:46:45.219" v="1534"/>
        <pc:sldMkLst>
          <pc:docMk/>
          <pc:sldMk cId="1743019398" sldId="263"/>
        </pc:sldMkLst>
        <pc:spChg chg="mod">
          <ac:chgData name="Devansh Singh" userId="914271a125ac5560" providerId="LiveId" clId="{C7593A3E-CBC3-499D-9AEC-55A12E48DC24}" dt="2022-03-03T09:46:45.219" v="1534"/>
          <ac:spMkLst>
            <pc:docMk/>
            <pc:sldMk cId="1743019398" sldId="263"/>
            <ac:spMk id="3" creationId="{7B841A1E-B41C-4C19-81FF-75A25A91A2C1}"/>
          </ac:spMkLst>
        </pc:spChg>
      </pc:sldChg>
      <pc:sldChg chg="modSp add mod">
        <pc:chgData name="Devansh Singh" userId="914271a125ac5560" providerId="LiveId" clId="{C7593A3E-CBC3-499D-9AEC-55A12E48DC24}" dt="2022-03-03T09:52:11.471" v="1646" actId="12"/>
        <pc:sldMkLst>
          <pc:docMk/>
          <pc:sldMk cId="4195295649" sldId="268"/>
        </pc:sldMkLst>
        <pc:spChg chg="mod">
          <ac:chgData name="Devansh Singh" userId="914271a125ac5560" providerId="LiveId" clId="{C7593A3E-CBC3-499D-9AEC-55A12E48DC24}" dt="2022-03-03T09:52:11.471" v="1646" actId="12"/>
          <ac:spMkLst>
            <pc:docMk/>
            <pc:sldMk cId="4195295649" sldId="268"/>
            <ac:spMk id="12" creationId="{DB8442B1-BD71-4ADC-B8CC-8492D4BB40E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0:11:06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4745,'0'0'3618,"19"-11"1397,-18 10-4470,-1 1-485,3 0-45,-3-8-5,0-13-6,0 17-7,0 29-15,0-17 179,0-14-7944,0-3 4087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0:11:16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5881,'0'0'680,"-14"47"-2160,14-32 1416,0 3 64,0-6-8,-3 49 0,3-58-440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0:11:18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3745,'0'0'1424,"9"0"-908,-5 0-2248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98A7A-E611-4F11-BF79-E1301D93E4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153FD-3F53-426C-AE87-0DF873149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4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F8F-4DFF-419B-B478-C48A52FA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4DD3-5AC4-4748-AA05-7FFC2DF3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1B5D-5CD0-4824-8878-BAF257E1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FC9A-826F-4874-9917-817CBE8F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1425-6746-45E6-89D6-04DD8F6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CF0-944B-4878-A70C-59F2470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4F1DC-13DD-4B8B-B34B-FB309EA1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0BDE-48E0-4CE7-A466-98D24658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051-05F3-40C1-A16F-49115F06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BBA7-2D54-4062-8472-B447934F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06891-AE7E-4280-AF63-EA8EDEE1A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765E0-F6AE-43CF-85B2-4A2BDEE4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13DE-2ECE-4D0C-AFCE-D1A9065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F201-C901-4F84-BDAB-E6FDB916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CED1-74B2-41FE-B8C4-19816DF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002A-D908-40FB-958C-342AA76B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C2DD-A14D-40E5-924F-9502C0B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375E-CE93-4AEC-B6C8-759DE98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E630-0164-4F9F-B34F-F21761C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A2C-C7CA-4D95-AA87-4A39A718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7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24B1-8B0C-4B2F-870E-61E2F9B5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0ADE-CE59-4DE6-88BB-767CE282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5A60-526A-46D5-8C45-19C6EE0F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A67B-BA53-488B-9542-CD968696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0E22-0A45-4D2C-BA5E-9B19419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29E8-F7AC-404E-8D37-1DF50F3E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6C0C-5A06-45A3-8487-2A37E202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C24F3-34E5-4015-897C-0966D517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305D-D82A-4FB4-A522-CC96F383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4FEB-8FBD-47E5-8236-763A5B7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239A8-7B48-48EA-94DF-4C9EF064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2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26A7-9B59-42C0-87F8-B5B7BEB0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C27D-6FFE-414A-AAD6-F8F73196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F2735-5F27-4FC4-89AF-01F5EF14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3BDFC-C27D-464E-BACE-79EAAC84D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BC584-AC66-4A07-8D26-8F242A870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2B47-3CC3-4120-AA9B-77F95DE1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086B5-6D4C-4A9F-9BEA-52D1BD6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79937-D16F-44EF-9820-2DD6CCB2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319A-851B-416D-980D-3CC95C2B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F930C-C90A-4E48-9026-26B17CFD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9A0DE-0682-4047-8BFC-376F1017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7348-2BF4-44D9-B2EF-10D75A6C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E427E-8E36-4EAA-AF0D-6B6367B6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8BE59-FF73-443F-B752-AABD9523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94BF-7590-40B1-B6C0-13BF8364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E250-76B2-4D0F-8E6E-FA919E30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724A-A3C9-40AD-8E05-B0617F23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81E6-8FCE-4AF6-9C6B-B88A2628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0239-A113-4C97-9EA4-C729708B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A48E3-B99D-4198-8883-3428060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E9A5-DA35-42C0-82C3-94AA4DA5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8A0B-4B66-4552-803C-AD74D3C6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758E4-128A-4527-ACC6-EF25C58F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EB9D9-9FCE-40A4-BCC7-0F7488ED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D892-D4DC-44D9-92C1-E80FB2B8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7328F-C4A3-4438-97E6-1F37A02B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699D-7A96-44EE-BAEE-7E16FA18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3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E1005-8D5F-4889-B7CE-C89F836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9B7B-02D1-4AD1-B4E7-44088C7E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68E3-D48A-4D22-B27E-91B6AE69A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8B2D-2404-48D1-9C27-0B959EE530B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D53C-8C6A-4CE2-AF0B-1E4E4B17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71F9-F4F8-46DC-9CF2-234F1867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C821-BA2A-4065-92E4-60D1273C2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POLYMORPHISM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190033" y="2127065"/>
            <a:ext cx="65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About 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ways of polymorphism</a:t>
            </a:r>
            <a:endParaRPr lang="en-IN" sz="32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A971-EB1E-4946-886D-C3A04801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POLYMORPHISM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696C-B7E5-4956-9AE1-9D37FB01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Polymorphism is the ability of an object to take many forms</a:t>
            </a:r>
          </a:p>
          <a:p>
            <a:endParaRPr lang="en-IN" dirty="0"/>
          </a:p>
          <a:p>
            <a:r>
              <a:rPr lang="en-IN" dirty="0"/>
              <a:t>It also refers to performing the same operation in multiple or different ways.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1670-7FF0-413E-BFA9-835DACE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APPLICATION OF POLYMORPHISM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9958-CE43-426F-9B1D-6BB9FB45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in built in function.</a:t>
            </a:r>
          </a:p>
          <a:p>
            <a:r>
              <a:rPr lang="en-US" dirty="0"/>
              <a:t>Polymorphism with inheritance.</a:t>
            </a:r>
          </a:p>
          <a:p>
            <a:r>
              <a:rPr lang="en-US" dirty="0"/>
              <a:t>Polymorphism with classes.</a:t>
            </a:r>
          </a:p>
          <a:p>
            <a:r>
              <a:rPr lang="en-US" dirty="0"/>
              <a:t>Polymorphism in function and object.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483B6-9BB0-478F-A98C-6DD2F1CDEA19}"/>
                  </a:ext>
                </a:extLst>
              </p14:cNvPr>
              <p14:cNvContentPartPr/>
              <p14:nvPr/>
            </p14:nvContentPartPr>
            <p14:xfrm>
              <a:off x="4669193" y="1626918"/>
              <a:ext cx="8640" cy="1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483B6-9BB0-478F-A98C-6DD2F1CDE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873" y="1622598"/>
                <a:ext cx="172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AAEB29-2D25-477D-8C31-D2ABD99E2A3D}"/>
                  </a:ext>
                </a:extLst>
              </p14:cNvPr>
              <p14:cNvContentPartPr/>
              <p14:nvPr/>
            </p14:nvContentPartPr>
            <p14:xfrm>
              <a:off x="7284233" y="3146252"/>
              <a:ext cx="6480" cy="5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AAEB29-2D25-477D-8C31-D2ABD99E2A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913" y="3141932"/>
                <a:ext cx="15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6606B2-62BE-4CFF-AB37-272ABB53917B}"/>
                  </a:ext>
                </a:extLst>
              </p14:cNvPr>
              <p14:cNvContentPartPr/>
              <p14:nvPr/>
            </p14:nvContentPartPr>
            <p14:xfrm>
              <a:off x="5171753" y="1700852"/>
              <a:ext cx="5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6606B2-62BE-4CFF-AB37-272ABB5391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7433" y="1696532"/>
                <a:ext cx="1368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6FD3B35-FCE4-4735-8B76-7C3EA3486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161" y="1109350"/>
            <a:ext cx="9886950" cy="477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75CD3D-9E4C-4537-ACD7-B9E87E4A91AD}"/>
              </a:ext>
            </a:extLst>
          </p:cNvPr>
          <p:cNvSpPr txBox="1"/>
          <p:nvPr/>
        </p:nvSpPr>
        <p:spPr>
          <a:xfrm>
            <a:off x="813161" y="591904"/>
            <a:ext cx="9618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+mj-lt"/>
              </a:rPr>
              <a:t>POLYMORPHISM IN BUILT IN FUNCTION</a:t>
            </a:r>
            <a:endParaRPr lang="en-IN" sz="4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73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4396-301D-4D53-92BE-CFB23E5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POLYMORPHISM WITH 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5999-3E76-431F-934D-C9D6D0F4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often used with the inheritance </a:t>
            </a:r>
          </a:p>
          <a:p>
            <a:r>
              <a:rPr lang="en-US" dirty="0"/>
              <a:t>The same method defined in the parent class when defined in the child class will override the definition defined in its parent class counterpart.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C6F1-60A8-4074-A19A-A9F8AF8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POLYMORPHISM WITH CLASSES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4ECE-5DB3-4C2E-81AE-98E1FB9E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method defined in different classes will behave differently according to their definition this happens because python first checks the class of the object and then its relevant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09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FCD5-9C93-46BC-ABD6-36AFB308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POLYMORPHISM WITH FUNCTION AND OBJECT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F9A7-57D2-42F3-9C86-151BF2A8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function would behave differently according to the type of our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90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152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</vt:lpstr>
      <vt:lpstr>OBJECTIVES</vt:lpstr>
      <vt:lpstr>POLYMORPHISM</vt:lpstr>
      <vt:lpstr>APPLICATION OF POLYMORPHISM</vt:lpstr>
      <vt:lpstr>PowerPoint Presentation</vt:lpstr>
      <vt:lpstr>POLYMORPHISM WITH INHERITANCE</vt:lpstr>
      <vt:lpstr>POLYMORPHISM WITH CLASSES</vt:lpstr>
      <vt:lpstr>POLYMORPHISM WITH FUNCTION AND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 Singh</dc:creator>
  <cp:lastModifiedBy>Devansh Singh</cp:lastModifiedBy>
  <cp:revision>1</cp:revision>
  <dcterms:created xsi:type="dcterms:W3CDTF">2022-03-02T19:49:17Z</dcterms:created>
  <dcterms:modified xsi:type="dcterms:W3CDTF">2022-03-03T12:41:41Z</dcterms:modified>
</cp:coreProperties>
</file>