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04B4C-2E44-4FF6-838D-F4840E14779A}" v="5" dt="2022-03-03T13:17:5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D5004B4C-2E44-4FF6-838D-F4840E14779A}"/>
    <pc:docChg chg="custSel addSld delSld modSld">
      <pc:chgData name="Devansh Singh" userId="914271a125ac5560" providerId="LiveId" clId="{D5004B4C-2E44-4FF6-838D-F4840E14779A}" dt="2022-03-03T14:02:09.026" v="1193" actId="1076"/>
      <pc:docMkLst>
        <pc:docMk/>
      </pc:docMkLst>
      <pc:sldChg chg="new del">
        <pc:chgData name="Devansh Singh" userId="914271a125ac5560" providerId="LiveId" clId="{D5004B4C-2E44-4FF6-838D-F4840E14779A}" dt="2022-03-03T13:17:44.272" v="919" actId="47"/>
        <pc:sldMkLst>
          <pc:docMk/>
          <pc:sldMk cId="1792613644" sldId="256"/>
        </pc:sldMkLst>
      </pc:sldChg>
      <pc:sldChg chg="modSp new mod">
        <pc:chgData name="Devansh Singh" userId="914271a125ac5560" providerId="LiveId" clId="{D5004B4C-2E44-4FF6-838D-F4840E14779A}" dt="2022-03-03T14:02:09.026" v="1193" actId="1076"/>
        <pc:sldMkLst>
          <pc:docMk/>
          <pc:sldMk cId="729653286" sldId="257"/>
        </pc:sldMkLst>
        <pc:spChg chg="mod">
          <ac:chgData name="Devansh Singh" userId="914271a125ac5560" providerId="LiveId" clId="{D5004B4C-2E44-4FF6-838D-F4840E14779A}" dt="2022-03-03T14:01:47.278" v="1190" actId="20577"/>
          <ac:spMkLst>
            <pc:docMk/>
            <pc:sldMk cId="729653286" sldId="257"/>
            <ac:spMk id="2" creationId="{7D6FB819-C800-495E-AD43-80609989CA3D}"/>
          </ac:spMkLst>
        </pc:spChg>
        <pc:spChg chg="mod">
          <ac:chgData name="Devansh Singh" userId="914271a125ac5560" providerId="LiveId" clId="{D5004B4C-2E44-4FF6-838D-F4840E14779A}" dt="2022-03-03T14:02:09.026" v="1193" actId="1076"/>
          <ac:spMkLst>
            <pc:docMk/>
            <pc:sldMk cId="729653286" sldId="257"/>
            <ac:spMk id="3" creationId="{DB77D0F3-22E6-4828-B105-4AF3EAEBDE87}"/>
          </ac:spMkLst>
        </pc:spChg>
      </pc:sldChg>
      <pc:sldChg chg="modSp new mod">
        <pc:chgData name="Devansh Singh" userId="914271a125ac5560" providerId="LiveId" clId="{D5004B4C-2E44-4FF6-838D-F4840E14779A}" dt="2022-03-03T13:17:14.066" v="917" actId="113"/>
        <pc:sldMkLst>
          <pc:docMk/>
          <pc:sldMk cId="3098023066" sldId="258"/>
        </pc:sldMkLst>
        <pc:spChg chg="mod">
          <ac:chgData name="Devansh Singh" userId="914271a125ac5560" providerId="LiveId" clId="{D5004B4C-2E44-4FF6-838D-F4840E14779A}" dt="2022-03-03T13:03:26.520" v="380" actId="20577"/>
          <ac:spMkLst>
            <pc:docMk/>
            <pc:sldMk cId="3098023066" sldId="258"/>
            <ac:spMk id="2" creationId="{3C00E1E1-27F6-41C0-8068-5309CC53BF19}"/>
          </ac:spMkLst>
        </pc:spChg>
        <pc:spChg chg="mod">
          <ac:chgData name="Devansh Singh" userId="914271a125ac5560" providerId="LiveId" clId="{D5004B4C-2E44-4FF6-838D-F4840E14779A}" dt="2022-03-03T13:17:14.066" v="917" actId="113"/>
          <ac:spMkLst>
            <pc:docMk/>
            <pc:sldMk cId="3098023066" sldId="258"/>
            <ac:spMk id="3" creationId="{91A86B64-1A6F-4C0D-BFB5-FBA2CEAFB92A}"/>
          </ac:spMkLst>
        </pc:spChg>
      </pc:sldChg>
      <pc:sldChg chg="modSp new mod">
        <pc:chgData name="Devansh Singh" userId="914271a125ac5560" providerId="LiveId" clId="{D5004B4C-2E44-4FF6-838D-F4840E14779A}" dt="2022-03-03T14:01:40.370" v="1188" actId="21"/>
        <pc:sldMkLst>
          <pc:docMk/>
          <pc:sldMk cId="2877693462" sldId="259"/>
        </pc:sldMkLst>
        <pc:spChg chg="mod">
          <ac:chgData name="Devansh Singh" userId="914271a125ac5560" providerId="LiveId" clId="{D5004B4C-2E44-4FF6-838D-F4840E14779A}" dt="2022-03-03T13:05:11.895" v="390"/>
          <ac:spMkLst>
            <pc:docMk/>
            <pc:sldMk cId="2877693462" sldId="259"/>
            <ac:spMk id="2" creationId="{D868EE18-DFBE-4E61-9540-3AD5754857F1}"/>
          </ac:spMkLst>
        </pc:spChg>
        <pc:spChg chg="mod">
          <ac:chgData name="Devansh Singh" userId="914271a125ac5560" providerId="LiveId" clId="{D5004B4C-2E44-4FF6-838D-F4840E14779A}" dt="2022-03-03T14:01:40.370" v="1188" actId="21"/>
          <ac:spMkLst>
            <pc:docMk/>
            <pc:sldMk cId="2877693462" sldId="259"/>
            <ac:spMk id="3" creationId="{F1EE073C-0F07-4C6A-B9C1-B9214F2A1DE4}"/>
          </ac:spMkLst>
        </pc:spChg>
      </pc:sldChg>
      <pc:sldChg chg="modSp add mod">
        <pc:chgData name="Devansh Singh" userId="914271a125ac5560" providerId="LiveId" clId="{D5004B4C-2E44-4FF6-838D-F4840E14779A}" dt="2022-03-03T13:17:58.903" v="939"/>
        <pc:sldMkLst>
          <pc:docMk/>
          <pc:sldMk cId="1743019398" sldId="260"/>
        </pc:sldMkLst>
        <pc:spChg chg="mod">
          <ac:chgData name="Devansh Singh" userId="914271a125ac5560" providerId="LiveId" clId="{D5004B4C-2E44-4FF6-838D-F4840E14779A}" dt="2022-03-03T13:17:58.903" v="939"/>
          <ac:spMkLst>
            <pc:docMk/>
            <pc:sldMk cId="1743019398" sldId="260"/>
            <ac:spMk id="3" creationId="{7B841A1E-B41C-4C19-81FF-75A25A91A2C1}"/>
          </ac:spMkLst>
        </pc:spChg>
      </pc:sldChg>
      <pc:sldChg chg="modSp new mod">
        <pc:chgData name="Devansh Singh" userId="914271a125ac5560" providerId="LiveId" clId="{D5004B4C-2E44-4FF6-838D-F4840E14779A}" dt="2022-03-03T13:32:17.996" v="1187" actId="20577"/>
        <pc:sldMkLst>
          <pc:docMk/>
          <pc:sldMk cId="526291251" sldId="261"/>
        </pc:sldMkLst>
        <pc:spChg chg="mod">
          <ac:chgData name="Devansh Singh" userId="914271a125ac5560" providerId="LiveId" clId="{D5004B4C-2E44-4FF6-838D-F4840E14779A}" dt="2022-03-03T13:29:52.824" v="1035"/>
          <ac:spMkLst>
            <pc:docMk/>
            <pc:sldMk cId="526291251" sldId="261"/>
            <ac:spMk id="2" creationId="{BC083D40-A04B-4C08-977F-5D5E679850E0}"/>
          </ac:spMkLst>
        </pc:spChg>
        <pc:spChg chg="mod">
          <ac:chgData name="Devansh Singh" userId="914271a125ac5560" providerId="LiveId" clId="{D5004B4C-2E44-4FF6-838D-F4840E14779A}" dt="2022-03-03T13:32:17.996" v="1187" actId="20577"/>
          <ac:spMkLst>
            <pc:docMk/>
            <pc:sldMk cId="526291251" sldId="261"/>
            <ac:spMk id="3" creationId="{87DAB62B-F5A3-4F95-BD99-9D7F34A2D7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EB4F-1D6E-4821-AAA4-7EDB6CF8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1B0F-04B4-4283-9295-39C9FE76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FFA2-9DA0-404F-9758-F90619FB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60FE-35C3-4FC1-A0AF-1D799EC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68FA-CCBB-4809-828C-8C4FEA7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302B-901B-4D71-8440-FD18521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D08B-BDD3-4427-8F3D-F5677E6B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1363-93D9-46A4-A65B-813E0761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6345-687E-474A-AB79-CDC838B1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B45D-F627-4DEC-9FBB-CF41794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E166E-B55F-47FB-B868-558B36C72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B1D4E-0D92-49E1-AD5C-CB2C5218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2926-7486-4C45-A068-025D2312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E56B-5F3B-4805-9883-87083B4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0A98-5408-475A-A825-71DCDAC4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7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0FB3-B5FD-4048-A7F0-AAFF692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BFD6-D3EF-484B-A7D2-EE5EB417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FD73-AE79-4B89-A6CA-A390C8CE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B92F-5540-496D-AEC8-0EA5520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C950-7750-4654-899A-1349BE8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5FA4-235D-4745-80C9-7A559D1F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7D6AB-5997-4AC6-A2DF-01812F40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4561-FADD-4C82-8DEC-519D4345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858-98AB-4303-9F53-3952C0E8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3134-D12C-4F78-BD77-4133C1E9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1B19-991E-408A-B93C-FF942740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932E-E233-4819-AE26-65AFD928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85422-5E45-47B8-AEA1-F8DAEC5F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2CE0-08AD-489C-B487-8EEE67E2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E2D8-7FDC-487F-95DF-3869D09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98C2-9745-41A7-A630-4A35E84D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6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787B-4A03-4D7B-A7A9-AC03A2B7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BEC9-8B8C-4A72-85C0-19456E57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349D-ABEE-4E56-AF19-4570E0DD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67533-D4B9-4EA7-9569-95220DD7C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3DC4C-A568-4815-8F99-881DF6FA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4FEE6-CFF7-44DF-9C61-BDB06BF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8C5C-B34C-4A0D-B94E-C374079D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AF6F9-B4C4-4D02-B1C5-C8202AB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F325-D99C-436D-9FE8-8A3D6B29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18A2D-AFF5-46C4-9349-66115D34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4DD0-F094-4299-BF08-55C8640D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68953-47DD-4D37-8A96-DBF90661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8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61F83-9CB1-4BCF-875A-79220E9F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A5FF-03E2-4B77-88C7-0876980A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774E-1518-47F1-9ABB-14B75DA3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5461-CF52-4D59-B3B7-1A1AA1FA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8349-EA24-4FB9-AF94-B961205A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F0E6-4BBE-4944-B3D6-5079AAD8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7B64-6E14-4DAE-8D5A-107C10C5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C5A5-1D78-4F32-9523-F105B29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12B2F-F9CB-434B-9766-67B6605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E2F-BE07-4F68-B475-840150A1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E18B-E785-46FD-967D-113B1AFD6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AC619-87AB-4351-A8B6-BB3BC868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90F1-3B18-41D3-B924-6F4185D4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884E-9B8B-4D0F-9018-2AE0332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5B170-4D9B-47F3-B0E1-C418C58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8F180-F815-4FB0-8BAC-4B434B20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00D8-2E32-4D87-9A63-2713AE00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5DC1-5A44-4760-8CA7-047B15204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B7E7-64FC-401C-89D6-57941B35403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BF0E-D8BC-402A-B079-BBF4F0A6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AD2F-1B20-441A-BAA9-B63001CE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7EFE-7C22-4944-A3E5-8635557ED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EXCEPTION HANDLING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E18-DFBE-4E61-9540-3AD57548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ERRORS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073C-0F07-4C6A-B9C1-B9214F2A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error is an action that is not correct or inaccurate, and it causes aur program to terminate.</a:t>
            </a:r>
          </a:p>
          <a:p>
            <a:r>
              <a:rPr lang="en-IN" dirty="0"/>
              <a:t>Types</a:t>
            </a:r>
          </a:p>
          <a:p>
            <a:pPr lvl="1"/>
            <a:r>
              <a:rPr lang="en-IN" dirty="0"/>
              <a:t>Syntax Errors.</a:t>
            </a:r>
          </a:p>
          <a:p>
            <a:pPr lvl="1"/>
            <a:r>
              <a:rPr lang="en-IN" dirty="0"/>
              <a:t>Runtime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819-C800-495E-AD43-8060998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Exceptions Handling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D0F3-22E6-4828-B105-4AF3EAEB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4351338"/>
          </a:xfrm>
        </p:spPr>
        <p:txBody>
          <a:bodyPr/>
          <a:lstStyle/>
          <a:p>
            <a:r>
              <a:rPr lang="en-IN" dirty="0"/>
              <a:t>Predictable errors: Exception</a:t>
            </a:r>
          </a:p>
          <a:p>
            <a:endParaRPr lang="en-US" dirty="0"/>
          </a:p>
          <a:p>
            <a:r>
              <a:rPr lang="en-US" dirty="0"/>
              <a:t>Responding to exception is known as exception handling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Whenever python meets an error, it completely terminates the program, and tells us what error it encountered.</a:t>
            </a:r>
          </a:p>
          <a:p>
            <a:endParaRPr lang="en-US" dirty="0"/>
          </a:p>
          <a:p>
            <a:r>
              <a:rPr lang="en-US" dirty="0"/>
              <a:t>If the errors are expected, then we can term it as an exception and avoid the complete termination of our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D40-A04B-4C08-977F-5D5E6798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Exceptions Handling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B62B-F5A3-4F95-BD99-9D7F34A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not found</a:t>
            </a:r>
          </a:p>
          <a:p>
            <a:r>
              <a:rPr lang="en-US" dirty="0"/>
              <a:t>List index out of bound</a:t>
            </a:r>
          </a:p>
          <a:p>
            <a:r>
              <a:rPr lang="en-US" dirty="0"/>
              <a:t>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## Unhandled exceptions abort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9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E1E1-27F6-41C0-8068-5309CC53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6B64-1A6F-4C0D-BFB5-FBA2CEAF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try and except can be used to manage the expected errors in python </a:t>
            </a:r>
          </a:p>
          <a:p>
            <a:pPr lvl="1"/>
            <a:r>
              <a:rPr lang="en-US" dirty="0"/>
              <a:t>SYNTAX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     try: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	     statement 1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           statement 2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     except &lt;error_name&gt;: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            do in case of error</a:t>
            </a:r>
          </a:p>
        </p:txBody>
      </p:sp>
    </p:spTree>
    <p:extLst>
      <p:ext uri="{BB962C8B-B14F-4D97-AF65-F5344CB8AC3E}">
        <p14:creationId xmlns:p14="http://schemas.microsoft.com/office/powerpoint/2010/main" val="3098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</vt:lpstr>
      <vt:lpstr>ERRORS</vt:lpstr>
      <vt:lpstr>Exceptions Handling:</vt:lpstr>
      <vt:lpstr>Exceptions Handling:</vt:lpstr>
      <vt:lpstr>Try and except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2022-03-03T12:57:33Z</dcterms:created>
  <dcterms:modified xsi:type="dcterms:W3CDTF">2022-03-03T14:02:09Z</dcterms:modified>
</cp:coreProperties>
</file>