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59B06-0214-4B49-83DD-4E190CEC8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20CA2-20B8-4DA6-910A-3ECBA165A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25DBC-46C4-4E75-AB46-AD099649C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B377-6FDD-4F0F-9852-9C27FB99EDB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B9CEA-4A70-4DD5-8EAC-BA60497C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98AF7-99C6-4A00-B5FA-8FE836D2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FC2D-67A9-4A01-9A5F-95B195031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69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093B9-6070-417F-8D2B-15932669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6EF81-35D0-40E5-842C-4FDF0BFED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6EAA3-B696-4351-A4AC-2B58EBE7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B377-6FDD-4F0F-9852-9C27FB99EDB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68DE0-322A-4AA0-BD57-921CE7F6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013AF-498A-49F3-A05C-20AE3C80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FC2D-67A9-4A01-9A5F-95B195031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32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2D7A10-8725-47CD-873D-E9C81C57C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65837-E116-4B70-9ECE-A44F602E9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65044-C841-4774-809E-706E202D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B377-6FDD-4F0F-9852-9C27FB99EDB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6A8B2-D60A-4A0D-86E3-AB6AAF0B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28B47-221A-4F99-B36B-E1D6A0C6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FC2D-67A9-4A01-9A5F-95B195031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80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ED12-BF08-42B1-84A0-E7A31B60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53C88-B919-4550-9121-A9F522C5B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49265-F6E2-47C9-9102-5B30162DE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B377-6FDD-4F0F-9852-9C27FB99EDB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81D23-939E-440E-B38A-A74ECF7C3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61620-A209-450E-AF7D-C6238C70C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FC2D-67A9-4A01-9A5F-95B195031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0D115-1993-4B72-829A-EF0FD55C1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7821D-4EE3-42A6-A845-73E916B20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7F2D7-3A14-461B-BF7F-77FB0CF7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B377-6FDD-4F0F-9852-9C27FB99EDB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7ABDE-CE3F-4197-81BA-34478E22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287C4-944D-4163-A802-969140AD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FC2D-67A9-4A01-9A5F-95B195031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9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C19C-9614-439D-9DCB-F2CD310F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8B3E0-841E-42AA-A898-A1F3205AD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6DC19-FAA7-44BC-94AC-4BF058BE6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E71FA-4A1D-497F-AC4A-6ABB984D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B377-6FDD-4F0F-9852-9C27FB99EDB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243CD-828E-418C-8186-E6C6B875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1F55B-EEED-4866-90C5-35372B44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FC2D-67A9-4A01-9A5F-95B195031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89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6325-EC8D-47AF-84F6-A3EA6824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23BC1-8894-4CE4-A928-298804359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C8B27-C69A-44E3-AE65-D7F03A10D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DE6DD5-BEB3-4DC5-B605-BF20E7728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86BEA-46CF-46C5-902B-59D8FA958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31717-A58E-4567-B826-6D241464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B377-6FDD-4F0F-9852-9C27FB99EDB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88C65B-E7DB-4B80-8BA0-8CD025C4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680A0-B132-4360-B916-7A55B6C9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FC2D-67A9-4A01-9A5F-95B195031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92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2DFC3-59ED-4CD9-8D2C-97481097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9189D-F6F0-469B-A496-2EF1459E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B377-6FDD-4F0F-9852-9C27FB99EDB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52875-E083-4632-B543-BA4030D7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96254-FCD4-426B-A15C-397EBBD6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FC2D-67A9-4A01-9A5F-95B195031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49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B88B4F-8C58-4AD3-9B11-A4FFCF18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B377-6FDD-4F0F-9852-9C27FB99EDB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4BA726-7B45-4DB2-9733-198FB4549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8F472-773F-4A4C-B297-D57A3C03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FC2D-67A9-4A01-9A5F-95B195031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62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BFDE7-62BA-4136-ACAE-09323837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1C9D8-3BB8-4688-93A3-4DC545DD1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974DE-8605-423D-981E-8E3E0E746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A8B63-34C6-42C9-BC52-30C149A70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B377-6FDD-4F0F-9852-9C27FB99EDB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24777-53D9-417D-8B76-FCFB9A12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7CF0B-38A1-4BD3-8CD4-EE9462FB8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FC2D-67A9-4A01-9A5F-95B195031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00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B518A-D9CB-48E3-96A9-7D1CE692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1D2250-8D92-47DA-A6C1-7747636E7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9A58A-8C65-4FA0-BE02-D96702692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6FBCC-8A38-4CD4-AF45-628DC7EB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B377-6FDD-4F0F-9852-9C27FB99EDB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40BF9-6AF7-4950-88D4-5B2F6F83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922FF-9960-497C-A08D-B1E6DBC1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FC2D-67A9-4A01-9A5F-95B195031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99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AA86A9-B639-4E2C-81B2-428CE9B3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6ACA5-A205-4FFB-BCF7-56159490C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B6D1-F681-46EC-A7F4-4BD882103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FB377-6FDD-4F0F-9852-9C27FB99EDB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42B54-FC43-4DD7-A120-33C7240D3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43C49-7706-40A9-BF37-820A43A70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3FC2D-67A9-4A01-9A5F-95B195031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41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262A-587E-4596-895B-F4E30FEC8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PYTHON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FILE HANDLING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5" name="Graphic 9" descr="Snake">
            <a:extLst>
              <a:ext uri="{FF2B5EF4-FFF2-40B4-BE49-F238E27FC236}">
                <a16:creationId xmlns:a16="http://schemas.microsoft.com/office/drawing/2014/main" id="{70FE933C-4CAD-4C7E-B244-8E8203AE6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1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3AE7-EEAA-4ADC-9179-94CFB7AC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FILE HANDLING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8BF79-9F30-4D34-8EB7-7F2B44BEC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handling is basically process of performing operations such as reading, writing, updating any file.</a:t>
            </a:r>
          </a:p>
          <a:p>
            <a:pPr lvl="1"/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Two Types:</a:t>
            </a:r>
          </a:p>
          <a:p>
            <a:pPr lvl="2"/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Binary type</a:t>
            </a:r>
          </a:p>
          <a:p>
            <a:pPr lvl="2"/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Text type</a:t>
            </a:r>
            <a:endParaRPr lang="en-IN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73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54EC0-C0A8-412F-8765-51E31E85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OPENING A FILE IN PYTHON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583A0-A798-461B-96A6-04C4E0C56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open method to open any file in python</a:t>
            </a:r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		open(filename, mode)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filename : </a:t>
            </a:r>
            <a:r>
              <a:rPr lang="en-US" b="1" dirty="0">
                <a:solidFill>
                  <a:schemeClr val="accent6"/>
                </a:solidFill>
              </a:rPr>
              <a:t>name of our indented file we want to open.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Mode      </a:t>
            </a:r>
            <a:r>
              <a:rPr lang="en-US" dirty="0"/>
              <a:t>: </a:t>
            </a:r>
            <a:r>
              <a:rPr lang="en-US" b="1" dirty="0">
                <a:solidFill>
                  <a:schemeClr val="accent6"/>
                </a:solidFill>
              </a:rPr>
              <a:t>the kind of operation we want to perform on our file.</a:t>
            </a:r>
            <a:endParaRPr lang="en-IN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97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3E13-883B-4775-9C2F-328E1C4E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DIFFERENT MODES:</a:t>
            </a:r>
            <a:endParaRPr lang="en-IN" u="sng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4E15BC6-958F-43DA-8951-CBBE90B46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22" y="1789758"/>
            <a:ext cx="8512593" cy="404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1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66EB-CAA3-4062-A440-F32E2BCB2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FILE METHODS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FC703-0999-4C71-A703-913E74074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64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read(  ) </a:t>
            </a:r>
            <a:r>
              <a:rPr lang="en-US" dirty="0"/>
              <a:t>method:</a:t>
            </a:r>
          </a:p>
          <a:p>
            <a:pPr marL="0" indent="0">
              <a:buNone/>
            </a:pPr>
            <a:r>
              <a:rPr lang="en-US" dirty="0"/>
              <a:t>     read method basically reads the whole file as a single string.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readline(  ) </a:t>
            </a:r>
            <a:r>
              <a:rPr lang="en-US" dirty="0"/>
              <a:t>method:</a:t>
            </a:r>
          </a:p>
          <a:p>
            <a:pPr marL="0" indent="0">
              <a:buNone/>
            </a:pPr>
            <a:r>
              <a:rPr lang="en-US" dirty="0"/>
              <a:t>     one line at a time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readlines(  ) </a:t>
            </a:r>
            <a:r>
              <a:rPr lang="en-US" dirty="0"/>
              <a:t>method:</a:t>
            </a:r>
          </a:p>
          <a:p>
            <a:pPr marL="0" indent="0">
              <a:buNone/>
            </a:pPr>
            <a:r>
              <a:rPr lang="en-US" dirty="0"/>
              <a:t>     read the whole file as list of string with each string representing a       </a:t>
            </a:r>
          </a:p>
          <a:p>
            <a:pPr marL="0" indent="0">
              <a:buNone/>
            </a:pPr>
            <a:r>
              <a:rPr lang="en-US" dirty="0"/>
              <a:t>     line.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281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99C41-946E-4AB4-92AF-9B10C359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FILE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54D67-8938-42F2-87CC-84FB70EFB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write(  s )</a:t>
            </a:r>
            <a:r>
              <a:rPr lang="en-US" dirty="0"/>
              <a:t> method:</a:t>
            </a:r>
          </a:p>
          <a:p>
            <a:pPr marL="0" indent="0">
              <a:buNone/>
            </a:pPr>
            <a:r>
              <a:rPr lang="en-US" dirty="0"/>
              <a:t>	writing string “s” to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close( ) </a:t>
            </a:r>
            <a:r>
              <a:rPr lang="en-US" dirty="0"/>
              <a:t>method</a:t>
            </a:r>
          </a:p>
          <a:p>
            <a:pPr marL="0" indent="0">
              <a:buNone/>
            </a:pPr>
            <a:r>
              <a:rPr lang="en-US" dirty="0"/>
              <a:t>           closes the file.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46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164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PYTHON FILE HANDLING</vt:lpstr>
      <vt:lpstr>FILE HANDLING</vt:lpstr>
      <vt:lpstr>OPENING A FILE IN PYTHON</vt:lpstr>
      <vt:lpstr>DIFFERENT MODES:</vt:lpstr>
      <vt:lpstr>FILE METHODS</vt:lpstr>
      <vt:lpstr>FILE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Devansh Singh</dc:creator>
  <cp:lastModifiedBy>Devansh Singh</cp:lastModifiedBy>
  <cp:revision>2</cp:revision>
  <dcterms:created xsi:type="dcterms:W3CDTF">2022-03-03T15:07:28Z</dcterms:created>
  <dcterms:modified xsi:type="dcterms:W3CDTF">2022-03-03T16:27:30Z</dcterms:modified>
</cp:coreProperties>
</file>