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8" r:id="rId3"/>
    <p:sldId id="257" r:id="rId4"/>
    <p:sldId id="258" r:id="rId5"/>
    <p:sldId id="261" r:id="rId6"/>
    <p:sldId id="259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11BB7-5821-4158-9866-3F5B46E0F582}" v="5" dt="2022-02-18T07:24:03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3C611BB7-5821-4158-9866-3F5B46E0F582}"/>
    <pc:docChg chg="undo custSel addSld delSld modSld">
      <pc:chgData name="Devansh Singh" userId="914271a125ac5560" providerId="LiveId" clId="{3C611BB7-5821-4158-9866-3F5B46E0F582}" dt="2022-02-18T08:22:17.110" v="160" actId="47"/>
      <pc:docMkLst>
        <pc:docMk/>
      </pc:docMkLst>
      <pc:sldChg chg="addSp delSp modSp new del">
        <pc:chgData name="Devansh Singh" userId="914271a125ac5560" providerId="LiveId" clId="{3C611BB7-5821-4158-9866-3F5B46E0F582}" dt="2022-02-18T07:05:00.224" v="6" actId="47"/>
        <pc:sldMkLst>
          <pc:docMk/>
          <pc:sldMk cId="3218483329" sldId="256"/>
        </pc:sldMkLst>
        <pc:spChg chg="add del mod">
          <ac:chgData name="Devansh Singh" userId="914271a125ac5560" providerId="LiveId" clId="{3C611BB7-5821-4158-9866-3F5B46E0F582}" dt="2022-02-18T07:04:43.619" v="2"/>
          <ac:spMkLst>
            <pc:docMk/>
            <pc:sldMk cId="3218483329" sldId="256"/>
            <ac:spMk id="4" creationId="{E5A0A5BE-865B-4B29-8290-A9D17305BC5D}"/>
          </ac:spMkLst>
        </pc:spChg>
        <pc:spChg chg="add del mod">
          <ac:chgData name="Devansh Singh" userId="914271a125ac5560" providerId="LiveId" clId="{3C611BB7-5821-4158-9866-3F5B46E0F582}" dt="2022-02-18T07:04:43.619" v="2"/>
          <ac:spMkLst>
            <pc:docMk/>
            <pc:sldMk cId="3218483329" sldId="256"/>
            <ac:spMk id="5" creationId="{AD51F61F-6757-4367-806D-DFB9C57FCF3B}"/>
          </ac:spMkLst>
        </pc:spChg>
        <pc:picChg chg="add del mod">
          <ac:chgData name="Devansh Singh" userId="914271a125ac5560" providerId="LiveId" clId="{3C611BB7-5821-4158-9866-3F5B46E0F582}" dt="2022-02-18T07:04:43.619" v="2"/>
          <ac:picMkLst>
            <pc:docMk/>
            <pc:sldMk cId="3218483329" sldId="256"/>
            <ac:picMk id="6" creationId="{B444D28A-2B9F-44A2-B3A8-FF2E8A2C540E}"/>
          </ac:picMkLst>
        </pc:picChg>
        <pc:picChg chg="add del mod">
          <ac:chgData name="Devansh Singh" userId="914271a125ac5560" providerId="LiveId" clId="{3C611BB7-5821-4158-9866-3F5B46E0F582}" dt="2022-02-18T07:04:43.619" v="2"/>
          <ac:picMkLst>
            <pc:docMk/>
            <pc:sldMk cId="3218483329" sldId="256"/>
            <ac:picMk id="7" creationId="{C2DBB118-E97B-4A30-AC79-D23497917F7E}"/>
          </ac:picMkLst>
        </pc:picChg>
        <pc:picChg chg="add del mod">
          <ac:chgData name="Devansh Singh" userId="914271a125ac5560" providerId="LiveId" clId="{3C611BB7-5821-4158-9866-3F5B46E0F582}" dt="2022-02-18T07:04:43.619" v="2"/>
          <ac:picMkLst>
            <pc:docMk/>
            <pc:sldMk cId="3218483329" sldId="256"/>
            <ac:picMk id="8" creationId="{E0EA2E24-E21F-487B-B670-372ED6F1F126}"/>
          </ac:picMkLst>
        </pc:picChg>
      </pc:sldChg>
      <pc:sldChg chg="delSp add mod">
        <pc:chgData name="Devansh Singh" userId="914271a125ac5560" providerId="LiveId" clId="{3C611BB7-5821-4158-9866-3F5B46E0F582}" dt="2022-02-18T07:05:13.675" v="11" actId="478"/>
        <pc:sldMkLst>
          <pc:docMk/>
          <pc:sldMk cId="340084479" sldId="257"/>
        </pc:sldMkLst>
        <pc:picChg chg="del">
          <ac:chgData name="Devansh Singh" userId="914271a125ac5560" providerId="LiveId" clId="{3C611BB7-5821-4158-9866-3F5B46E0F582}" dt="2022-02-18T07:05:13.675" v="11" actId="478"/>
          <ac:picMkLst>
            <pc:docMk/>
            <pc:sldMk cId="340084479" sldId="257"/>
            <ac:picMk id="5" creationId="{FEC71FE1-5223-4A47-8C0D-A82BE104A24F}"/>
          </ac:picMkLst>
        </pc:picChg>
        <pc:picChg chg="del">
          <ac:chgData name="Devansh Singh" userId="914271a125ac5560" providerId="LiveId" clId="{3C611BB7-5821-4158-9866-3F5B46E0F582}" dt="2022-02-18T07:05:12.113" v="10" actId="478"/>
          <ac:picMkLst>
            <pc:docMk/>
            <pc:sldMk cId="340084479" sldId="257"/>
            <ac:picMk id="6" creationId="{052AFE6F-F864-4511-8898-466E3DA3906A}"/>
          </ac:picMkLst>
        </pc:picChg>
      </pc:sldChg>
      <pc:sldChg chg="delSp modSp add mod">
        <pc:chgData name="Devansh Singh" userId="914271a125ac5560" providerId="LiveId" clId="{3C611BB7-5821-4158-9866-3F5B46E0F582}" dt="2022-02-18T07:31:53.937" v="159" actId="14734"/>
        <pc:sldMkLst>
          <pc:docMk/>
          <pc:sldMk cId="440279664" sldId="258"/>
        </pc:sldMkLst>
        <pc:graphicFrameChg chg="modGraphic">
          <ac:chgData name="Devansh Singh" userId="914271a125ac5560" providerId="LiveId" clId="{3C611BB7-5821-4158-9866-3F5B46E0F582}" dt="2022-02-18T07:31:53.937" v="159" actId="14734"/>
          <ac:graphicFrameMkLst>
            <pc:docMk/>
            <pc:sldMk cId="440279664" sldId="258"/>
            <ac:graphicFrameMk id="4" creationId="{95B56E2E-F210-4648-82D8-1DB8F979BD3F}"/>
          </ac:graphicFrameMkLst>
        </pc:graphicFrameChg>
        <pc:picChg chg="del">
          <ac:chgData name="Devansh Singh" userId="914271a125ac5560" providerId="LiveId" clId="{3C611BB7-5821-4158-9866-3F5B46E0F582}" dt="2022-02-18T07:05:17.777" v="12" actId="478"/>
          <ac:picMkLst>
            <pc:docMk/>
            <pc:sldMk cId="440279664" sldId="258"/>
            <ac:picMk id="6" creationId="{5DE9878E-CC3F-475D-A819-07DEB5553DE1}"/>
          </ac:picMkLst>
        </pc:picChg>
        <pc:picChg chg="del">
          <ac:chgData name="Devansh Singh" userId="914271a125ac5560" providerId="LiveId" clId="{3C611BB7-5821-4158-9866-3F5B46E0F582}" dt="2022-02-18T07:05:19.517" v="13" actId="478"/>
          <ac:picMkLst>
            <pc:docMk/>
            <pc:sldMk cId="440279664" sldId="258"/>
            <ac:picMk id="7" creationId="{D3409811-41E4-404F-91FA-EA9611B5032C}"/>
          </ac:picMkLst>
        </pc:picChg>
      </pc:sldChg>
      <pc:sldChg chg="delSp add mod">
        <pc:chgData name="Devansh Singh" userId="914271a125ac5560" providerId="LiveId" clId="{3C611BB7-5821-4158-9866-3F5B46E0F582}" dt="2022-02-18T07:05:31.376" v="17" actId="478"/>
        <pc:sldMkLst>
          <pc:docMk/>
          <pc:sldMk cId="3391482499" sldId="259"/>
        </pc:sldMkLst>
        <pc:picChg chg="del">
          <ac:chgData name="Devansh Singh" userId="914271a125ac5560" providerId="LiveId" clId="{3C611BB7-5821-4158-9866-3F5B46E0F582}" dt="2022-02-18T07:05:29.596" v="16" actId="478"/>
          <ac:picMkLst>
            <pc:docMk/>
            <pc:sldMk cId="3391482499" sldId="259"/>
            <ac:picMk id="6" creationId="{9FE08430-10D7-46C2-B0EC-9D77B189BEDA}"/>
          </ac:picMkLst>
        </pc:picChg>
        <pc:picChg chg="del">
          <ac:chgData name="Devansh Singh" userId="914271a125ac5560" providerId="LiveId" clId="{3C611BB7-5821-4158-9866-3F5B46E0F582}" dt="2022-02-18T07:05:31.376" v="17" actId="478"/>
          <ac:picMkLst>
            <pc:docMk/>
            <pc:sldMk cId="3391482499" sldId="259"/>
            <ac:picMk id="7" creationId="{DAF3FD91-F3B6-4219-BBF0-C341A2F33DC3}"/>
          </ac:picMkLst>
        </pc:picChg>
      </pc:sldChg>
      <pc:sldChg chg="delSp add mod">
        <pc:chgData name="Devansh Singh" userId="914271a125ac5560" providerId="LiveId" clId="{3C611BB7-5821-4158-9866-3F5B46E0F582}" dt="2022-02-18T07:05:36.047" v="19" actId="478"/>
        <pc:sldMkLst>
          <pc:docMk/>
          <pc:sldMk cId="187135631" sldId="260"/>
        </pc:sldMkLst>
        <pc:picChg chg="del">
          <ac:chgData name="Devansh Singh" userId="914271a125ac5560" providerId="LiveId" clId="{3C611BB7-5821-4158-9866-3F5B46E0F582}" dt="2022-02-18T07:05:36.047" v="19" actId="478"/>
          <ac:picMkLst>
            <pc:docMk/>
            <pc:sldMk cId="187135631" sldId="260"/>
            <ac:picMk id="5" creationId="{9A960A81-C9C1-4CF0-B1D6-FE07F1F837CC}"/>
          </ac:picMkLst>
        </pc:picChg>
        <pc:picChg chg="del">
          <ac:chgData name="Devansh Singh" userId="914271a125ac5560" providerId="LiveId" clId="{3C611BB7-5821-4158-9866-3F5B46E0F582}" dt="2022-02-18T07:05:34.406" v="18" actId="478"/>
          <ac:picMkLst>
            <pc:docMk/>
            <pc:sldMk cId="187135631" sldId="260"/>
            <ac:picMk id="6" creationId="{1EF6D1FB-CC19-4982-9B1C-87DC05E7A910}"/>
          </ac:picMkLst>
        </pc:picChg>
      </pc:sldChg>
      <pc:sldChg chg="delSp add mod">
        <pc:chgData name="Devansh Singh" userId="914271a125ac5560" providerId="LiveId" clId="{3C611BB7-5821-4158-9866-3F5B46E0F582}" dt="2022-02-18T07:05:25.131" v="15" actId="478"/>
        <pc:sldMkLst>
          <pc:docMk/>
          <pc:sldMk cId="931087296" sldId="261"/>
        </pc:sldMkLst>
        <pc:picChg chg="del">
          <ac:chgData name="Devansh Singh" userId="914271a125ac5560" providerId="LiveId" clId="{3C611BB7-5821-4158-9866-3F5B46E0F582}" dt="2022-02-18T07:05:25.131" v="15" actId="478"/>
          <ac:picMkLst>
            <pc:docMk/>
            <pc:sldMk cId="931087296" sldId="261"/>
            <ac:picMk id="5" creationId="{35248AF3-DC2A-4091-B885-46E5AA1AA50A}"/>
          </ac:picMkLst>
        </pc:picChg>
        <pc:picChg chg="del">
          <ac:chgData name="Devansh Singh" userId="914271a125ac5560" providerId="LiveId" clId="{3C611BB7-5821-4158-9866-3F5B46E0F582}" dt="2022-02-18T07:05:23.268" v="14" actId="478"/>
          <ac:picMkLst>
            <pc:docMk/>
            <pc:sldMk cId="931087296" sldId="261"/>
            <ac:picMk id="6" creationId="{194D271D-95A5-4A21-AF47-5C18737A1540}"/>
          </ac:picMkLst>
        </pc:picChg>
      </pc:sldChg>
      <pc:sldChg chg="delSp modSp add del mod">
        <pc:chgData name="Devansh Singh" userId="914271a125ac5560" providerId="LiveId" clId="{3C611BB7-5821-4158-9866-3F5B46E0F582}" dt="2022-02-18T07:11:34.600" v="32" actId="47"/>
        <pc:sldMkLst>
          <pc:docMk/>
          <pc:sldMk cId="1233451425" sldId="262"/>
        </pc:sldMkLst>
        <pc:spChg chg="mod">
          <ac:chgData name="Devansh Singh" userId="914271a125ac5560" providerId="LiveId" clId="{3C611BB7-5821-4158-9866-3F5B46E0F582}" dt="2022-02-18T07:04:57.552" v="5" actId="27636"/>
          <ac:spMkLst>
            <pc:docMk/>
            <pc:sldMk cId="1233451425" sldId="262"/>
            <ac:spMk id="3" creationId="{D4080DA4-3269-446C-BE6F-AC1D52ADFC45}"/>
          </ac:spMkLst>
        </pc:spChg>
        <pc:picChg chg="del">
          <ac:chgData name="Devansh Singh" userId="914271a125ac5560" providerId="LiveId" clId="{3C611BB7-5821-4158-9866-3F5B46E0F582}" dt="2022-02-18T07:05:57.436" v="27" actId="478"/>
          <ac:picMkLst>
            <pc:docMk/>
            <pc:sldMk cId="1233451425" sldId="262"/>
            <ac:picMk id="5" creationId="{256478FF-B445-4969-A8CC-13C61A96BE93}"/>
          </ac:picMkLst>
        </pc:picChg>
        <pc:picChg chg="del">
          <ac:chgData name="Devansh Singh" userId="914271a125ac5560" providerId="LiveId" clId="{3C611BB7-5821-4158-9866-3F5B46E0F582}" dt="2022-02-18T07:05:56.028" v="26" actId="478"/>
          <ac:picMkLst>
            <pc:docMk/>
            <pc:sldMk cId="1233451425" sldId="262"/>
            <ac:picMk id="6" creationId="{19CA64C4-69B0-4B47-B3E5-8DB19788960D}"/>
          </ac:picMkLst>
        </pc:picChg>
      </pc:sldChg>
      <pc:sldChg chg="delSp add del mod">
        <pc:chgData name="Devansh Singh" userId="914271a125ac5560" providerId="LiveId" clId="{3C611BB7-5821-4158-9866-3F5B46E0F582}" dt="2022-02-18T07:11:10.068" v="31" actId="47"/>
        <pc:sldMkLst>
          <pc:docMk/>
          <pc:sldMk cId="1010813591" sldId="263"/>
        </pc:sldMkLst>
        <pc:picChg chg="del">
          <ac:chgData name="Devansh Singh" userId="914271a125ac5560" providerId="LiveId" clId="{3C611BB7-5821-4158-9866-3F5B46E0F582}" dt="2022-02-18T07:05:41.527" v="21" actId="478"/>
          <ac:picMkLst>
            <pc:docMk/>
            <pc:sldMk cId="1010813591" sldId="263"/>
            <ac:picMk id="5" creationId="{3411C51B-543B-478C-AB5C-60710C4F0167}"/>
          </ac:picMkLst>
        </pc:picChg>
        <pc:picChg chg="del">
          <ac:chgData name="Devansh Singh" userId="914271a125ac5560" providerId="LiveId" clId="{3C611BB7-5821-4158-9866-3F5B46E0F582}" dt="2022-02-18T07:05:39.934" v="20" actId="478"/>
          <ac:picMkLst>
            <pc:docMk/>
            <pc:sldMk cId="1010813591" sldId="263"/>
            <ac:picMk id="6" creationId="{40E84786-C65A-4586-81C0-A34CA8634A36}"/>
          </ac:picMkLst>
        </pc:picChg>
      </pc:sldChg>
      <pc:sldChg chg="delSp add del mod">
        <pc:chgData name="Devansh Singh" userId="914271a125ac5560" providerId="LiveId" clId="{3C611BB7-5821-4158-9866-3F5B46E0F582}" dt="2022-02-18T07:11:34.600" v="32" actId="47"/>
        <pc:sldMkLst>
          <pc:docMk/>
          <pc:sldMk cId="273222607" sldId="264"/>
        </pc:sldMkLst>
        <pc:picChg chg="del">
          <ac:chgData name="Devansh Singh" userId="914271a125ac5560" providerId="LiveId" clId="{3C611BB7-5821-4158-9866-3F5B46E0F582}" dt="2022-02-18T07:05:53.438" v="25" actId="478"/>
          <ac:picMkLst>
            <pc:docMk/>
            <pc:sldMk cId="273222607" sldId="264"/>
            <ac:picMk id="5" creationId="{BA27A66E-8468-4478-A2E8-4BD1090DA57D}"/>
          </ac:picMkLst>
        </pc:picChg>
        <pc:picChg chg="del">
          <ac:chgData name="Devansh Singh" userId="914271a125ac5560" providerId="LiveId" clId="{3C611BB7-5821-4158-9866-3F5B46E0F582}" dt="2022-02-18T07:05:51.846" v="24" actId="478"/>
          <ac:picMkLst>
            <pc:docMk/>
            <pc:sldMk cId="273222607" sldId="264"/>
            <ac:picMk id="6" creationId="{0F7B2CD0-F928-4314-AD5F-D10226495E7B}"/>
          </ac:picMkLst>
        </pc:picChg>
      </pc:sldChg>
      <pc:sldChg chg="delSp modSp add del mod">
        <pc:chgData name="Devansh Singh" userId="914271a125ac5560" providerId="LiveId" clId="{3C611BB7-5821-4158-9866-3F5B46E0F582}" dt="2022-02-18T07:11:34.600" v="32" actId="47"/>
        <pc:sldMkLst>
          <pc:docMk/>
          <pc:sldMk cId="4274198055" sldId="265"/>
        </pc:sldMkLst>
        <pc:spChg chg="mod">
          <ac:chgData name="Devansh Singh" userId="914271a125ac5560" providerId="LiveId" clId="{3C611BB7-5821-4158-9866-3F5B46E0F582}" dt="2022-02-18T07:04:57.505" v="4" actId="27636"/>
          <ac:spMkLst>
            <pc:docMk/>
            <pc:sldMk cId="4274198055" sldId="265"/>
            <ac:spMk id="3" creationId="{24A00D6A-D247-4196-825F-B58962F84220}"/>
          </ac:spMkLst>
        </pc:spChg>
        <pc:picChg chg="del">
          <ac:chgData name="Devansh Singh" userId="914271a125ac5560" providerId="LiveId" clId="{3C611BB7-5821-4158-9866-3F5B46E0F582}" dt="2022-02-18T07:05:48.430" v="23" actId="478"/>
          <ac:picMkLst>
            <pc:docMk/>
            <pc:sldMk cId="4274198055" sldId="265"/>
            <ac:picMk id="5" creationId="{6A5AEB3C-13E1-4FEA-BCD3-E2286D3F728E}"/>
          </ac:picMkLst>
        </pc:picChg>
        <pc:picChg chg="del">
          <ac:chgData name="Devansh Singh" userId="914271a125ac5560" providerId="LiveId" clId="{3C611BB7-5821-4158-9866-3F5B46E0F582}" dt="2022-02-18T07:05:45.877" v="22" actId="478"/>
          <ac:picMkLst>
            <pc:docMk/>
            <pc:sldMk cId="4274198055" sldId="265"/>
            <ac:picMk id="6" creationId="{D2EF94EC-C6A8-44A9-B2FC-63860681F343}"/>
          </ac:picMkLst>
        </pc:picChg>
      </pc:sldChg>
      <pc:sldChg chg="delSp add del mod">
        <pc:chgData name="Devansh Singh" userId="914271a125ac5560" providerId="LiveId" clId="{3C611BB7-5821-4158-9866-3F5B46E0F582}" dt="2022-02-18T08:22:17.110" v="160" actId="47"/>
        <pc:sldMkLst>
          <pc:docMk/>
          <pc:sldMk cId="2555876106" sldId="266"/>
        </pc:sldMkLst>
        <pc:picChg chg="del">
          <ac:chgData name="Devansh Singh" userId="914271a125ac5560" providerId="LiveId" clId="{3C611BB7-5821-4158-9866-3F5B46E0F582}" dt="2022-02-18T07:06:00.922" v="28" actId="478"/>
          <ac:picMkLst>
            <pc:docMk/>
            <pc:sldMk cId="2555876106" sldId="266"/>
            <ac:picMk id="6" creationId="{F8C2BE66-125E-492D-85D1-C52F17F727C4}"/>
          </ac:picMkLst>
        </pc:picChg>
        <pc:picChg chg="del">
          <ac:chgData name="Devansh Singh" userId="914271a125ac5560" providerId="LiveId" clId="{3C611BB7-5821-4158-9866-3F5B46E0F582}" dt="2022-02-18T07:06:02.818" v="29" actId="478"/>
          <ac:picMkLst>
            <pc:docMk/>
            <pc:sldMk cId="2555876106" sldId="266"/>
            <ac:picMk id="11" creationId="{E27BF290-5242-4D95-AFAC-FC9C35DA4889}"/>
          </ac:picMkLst>
        </pc:picChg>
      </pc:sldChg>
      <pc:sldChg chg="delSp modSp add mod">
        <pc:chgData name="Devansh Singh" userId="914271a125ac5560" providerId="LiveId" clId="{3C611BB7-5821-4158-9866-3F5B46E0F582}" dt="2022-02-18T07:24:07.202" v="38" actId="5793"/>
        <pc:sldMkLst>
          <pc:docMk/>
          <pc:sldMk cId="3612297892" sldId="267"/>
        </pc:sldMkLst>
        <pc:spChg chg="mod">
          <ac:chgData name="Devansh Singh" userId="914271a125ac5560" providerId="LiveId" clId="{3C611BB7-5821-4158-9866-3F5B46E0F582}" dt="2022-02-18T07:24:07.202" v="38" actId="5793"/>
          <ac:spMkLst>
            <pc:docMk/>
            <pc:sldMk cId="3612297892" sldId="267"/>
            <ac:spMk id="34" creationId="{27E16094-99AF-4CB3-BD39-93EEB2AF92C6}"/>
          </ac:spMkLst>
        </pc:spChg>
        <pc:picChg chg="del">
          <ac:chgData name="Devansh Singh" userId="914271a125ac5560" providerId="LiveId" clId="{3C611BB7-5821-4158-9866-3F5B46E0F582}" dt="2022-02-18T07:11:43.791" v="33" actId="478"/>
          <ac:picMkLst>
            <pc:docMk/>
            <pc:sldMk cId="3612297892" sldId="267"/>
            <ac:picMk id="11" creationId="{EE21FA1D-81E7-46BF-BDA5-BC3C6304E3EE}"/>
          </ac:picMkLst>
        </pc:picChg>
        <pc:picChg chg="del">
          <ac:chgData name="Devansh Singh" userId="914271a125ac5560" providerId="LiveId" clId="{3C611BB7-5821-4158-9866-3F5B46E0F582}" dt="2022-02-18T07:11:45.923" v="34" actId="478"/>
          <ac:picMkLst>
            <pc:docMk/>
            <pc:sldMk cId="3612297892" sldId="267"/>
            <ac:picMk id="33" creationId="{CF302D4E-6BE6-4D0F-8D71-20BE38A1D458}"/>
          </ac:picMkLst>
        </pc:picChg>
      </pc:sldChg>
      <pc:sldChg chg="delSp modSp add mod">
        <pc:chgData name="Devansh Singh" userId="914271a125ac5560" providerId="LiveId" clId="{3C611BB7-5821-4158-9866-3F5B46E0F582}" dt="2022-02-18T07:28:58.753" v="158" actId="122"/>
        <pc:sldMkLst>
          <pc:docMk/>
          <pc:sldMk cId="4195295649" sldId="268"/>
        </pc:sldMkLst>
        <pc:spChg chg="mod">
          <ac:chgData name="Devansh Singh" userId="914271a125ac5560" providerId="LiveId" clId="{3C611BB7-5821-4158-9866-3F5B46E0F582}" dt="2022-02-18T07:28:58.753" v="158" actId="122"/>
          <ac:spMkLst>
            <pc:docMk/>
            <pc:sldMk cId="4195295649" sldId="268"/>
            <ac:spMk id="2" creationId="{EB083C3D-2577-4B15-A942-32826ECC1F59}"/>
          </ac:spMkLst>
        </pc:spChg>
        <pc:spChg chg="mod">
          <ac:chgData name="Devansh Singh" userId="914271a125ac5560" providerId="LiveId" clId="{3C611BB7-5821-4158-9866-3F5B46E0F582}" dt="2022-02-18T07:28:47.348" v="156" actId="5793"/>
          <ac:spMkLst>
            <pc:docMk/>
            <pc:sldMk cId="4195295649" sldId="268"/>
            <ac:spMk id="12" creationId="{DB8442B1-BD71-4ADC-B8CC-8492D4BB40E6}"/>
          </ac:spMkLst>
        </pc:spChg>
        <pc:picChg chg="del">
          <ac:chgData name="Devansh Singh" userId="914271a125ac5560" providerId="LiveId" clId="{3C611BB7-5821-4158-9866-3F5B46E0F582}" dt="2022-02-18T07:05:07.304" v="9" actId="478"/>
          <ac:picMkLst>
            <pc:docMk/>
            <pc:sldMk cId="4195295649" sldId="268"/>
            <ac:picMk id="9" creationId="{160A3427-B403-43CC-826F-EA44F53AF383}"/>
          </ac:picMkLst>
        </pc:picChg>
      </pc:sldChg>
      <pc:sldChg chg="delSp add mod">
        <pc:chgData name="Devansh Singh" userId="914271a125ac5560" providerId="LiveId" clId="{3C611BB7-5821-4158-9866-3F5B46E0F582}" dt="2022-02-18T07:05:04.447" v="8" actId="478"/>
        <pc:sldMkLst>
          <pc:docMk/>
          <pc:sldMk cId="1743019398" sldId="269"/>
        </pc:sldMkLst>
        <pc:picChg chg="del">
          <ac:chgData name="Devansh Singh" userId="914271a125ac5560" providerId="LiveId" clId="{3C611BB7-5821-4158-9866-3F5B46E0F582}" dt="2022-02-18T07:05:04.447" v="8" actId="478"/>
          <ac:picMkLst>
            <pc:docMk/>
            <pc:sldMk cId="1743019398" sldId="269"/>
            <ac:picMk id="5" creationId="{9877FA1B-28A2-4E38-99B6-C7D66570DBF2}"/>
          </ac:picMkLst>
        </pc:picChg>
        <pc:picChg chg="del">
          <ac:chgData name="Devansh Singh" userId="914271a125ac5560" providerId="LiveId" clId="{3C611BB7-5821-4158-9866-3F5B46E0F582}" dt="2022-02-18T07:05:03.108" v="7" actId="478"/>
          <ac:picMkLst>
            <pc:docMk/>
            <pc:sldMk cId="1743019398" sldId="269"/>
            <ac:picMk id="6" creationId="{160A3427-B403-43CC-826F-EA44F53AF3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2A77D-2AB6-4E34-8A80-E6E4ACF718A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686C-BBFF-4235-A669-1FB62664E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7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A2D0-3137-419B-9B90-A333E232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963BF-D69E-49AC-84D7-098A5013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5B6C-5BA7-4D47-B6ED-BC4F9355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58A7-822A-4ABA-BB6F-C78A70A4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3A82-1FB9-4748-8FC8-75105ECC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3B9A-3C40-458C-94A9-1D5346D6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D941A-C317-4B92-BF8A-A580BAFC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8470-981F-4447-A9A7-D1E2DE4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7F6A-7BDE-41DC-BC27-F14BB26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3B29-57B5-4991-A7E1-257C3B68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5CC80-F60A-451F-852B-9A19032F6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7521-471D-46FF-AAA3-688104D2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84A4-8ACB-40A7-AADD-899B8A7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9F6B-BC3B-4275-ADF0-0E0DECD1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7B73-9A2B-404C-8F13-3416C987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A447-A52B-4446-82F3-E26F726F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E6F5-5B03-4294-B83C-71D9192A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00FB-4097-4CBB-BE10-5B2F23E5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BEF1-86A2-45E9-BC2F-D0CA1B04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B3E0-C5FD-470B-8270-5C914D8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40D9-704B-4647-95F5-AEAC897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AC88-0A6B-4F64-B03B-97A7321C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81EC-B88A-4F92-BF11-42684BC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AA5F-C839-459B-A853-F41516CD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F316-A43A-4A3E-A112-7518341B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4AE3-A3C3-49D2-95C1-B71E5C42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1A11-F5FF-4F42-AD3E-0F694C773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343DF-5B35-4D1F-B030-1582FCAD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6B905-E847-49AB-A707-AA8CF1CF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41EA-1546-4342-952B-03F851C3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4F309-E768-4A8E-8FDC-2BAB5A8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6E5A-AFA7-4A3F-8795-561A0AE9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F071-1FD8-49D5-AFC1-57308DB5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9736-E358-4963-AC5F-E9FBEBB8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C250A-0975-46F5-B843-A395FFA9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22312-99ED-44EC-BE41-48252779B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FAAB5-9D79-456F-9A28-99615AD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5F620-A3B4-4F06-A962-2A78DEE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6C30-0822-4531-9107-CD31D97E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67EE-BE4E-4427-8E7A-41B3D3C4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D46E2-B0AE-4830-A313-3A0853E2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40F5A-7B1A-4A62-9B48-AB8FF359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B048-6901-48FA-8F68-7032DAA5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1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311E-0F96-4D24-9303-1D72E474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5C29-D27D-4A1F-A824-74B551C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4634-0B26-448B-9108-102A4BC6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AD87-41B9-40F0-B872-DBC4D8A7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6D7D-4F0E-41B5-B9FB-8B3E97A9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008E8-5148-4302-8514-E263FCC4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ADD2-B6E3-428A-A4C2-F501D49A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62D9-D7E2-45A5-9FB9-403225FA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73C3-3558-4A0C-8F31-5EB1E81D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683-AF2D-448F-8C2B-BA2D2648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C8466-223E-458E-AE22-1CB99743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325C7-4160-4038-952A-40E3E435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00B7-BD70-4066-A999-7219A19A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6E62D-26A2-4322-9388-52AFBCB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29CA-E9F1-46E2-B77A-0A4E18D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0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CC5EB-908B-4EFE-B330-6C5C93A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A61A-C052-4145-B3D3-BD6275A8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B6ED-F6C7-4719-885F-E45F3987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14DD-F373-483B-87D9-9F7FEBE7FA7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3FCA-7AF1-4EF3-8E2D-8DC608970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C313-48E2-46FB-A175-D0E7C2A62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BADF-E43C-465F-8714-3035A060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10" Type="http://schemas.openxmlformats.org/officeDocument/2006/relationships/image" Target="../media/image7.png"/><Relationship Id="rId4" Type="http://schemas.openxmlformats.org/officeDocument/2006/relationships/image" Target="../media/image110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US" sz="2800" dirty="0"/>
              <a:t>DATA TYPES</a:t>
            </a:r>
            <a:endParaRPr lang="en-IN" sz="28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1382598"/>
            <a:ext cx="3635186" cy="97045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OBJECTIVES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722829" y="1382598"/>
            <a:ext cx="65324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About data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 of data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Two examples of data types.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Boolean</a:t>
            </a:r>
          </a:p>
          <a:p>
            <a:endParaRPr lang="en-IN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CC1-0E44-4166-9BDB-C45DF49B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DATA TYPES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D3A9-2ADE-4064-BBBB-4887AE6C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7034"/>
            <a:ext cx="10353762" cy="16965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Data type is basically the type or kind of the values that makes up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Classification or Categorization of data items.</a:t>
            </a:r>
            <a:endParaRPr 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IN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15EE-DEEE-410F-8B5A-E08EC25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02" y="489125"/>
            <a:ext cx="10353762" cy="1011810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EXAMPLE</a:t>
            </a:r>
            <a:endParaRPr lang="en-IN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B56E2E-F210-4648-82D8-1DB8F979B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75020"/>
              </p:ext>
            </p:extLst>
          </p:nvPr>
        </p:nvGraphicFramePr>
        <p:xfrm>
          <a:off x="1140643" y="2910313"/>
          <a:ext cx="8653803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62887">
                  <a:extLst>
                    <a:ext uri="{9D8B030D-6E8A-4147-A177-3AD203B41FA5}">
                      <a16:colId xmlns:a16="http://schemas.microsoft.com/office/drawing/2014/main" val="2220307148"/>
                    </a:ext>
                  </a:extLst>
                </a:gridCol>
                <a:gridCol w="1747729">
                  <a:extLst>
                    <a:ext uri="{9D8B030D-6E8A-4147-A177-3AD203B41FA5}">
                      <a16:colId xmlns:a16="http://schemas.microsoft.com/office/drawing/2014/main" val="3637739978"/>
                    </a:ext>
                  </a:extLst>
                </a:gridCol>
                <a:gridCol w="1747729">
                  <a:extLst>
                    <a:ext uri="{9D8B030D-6E8A-4147-A177-3AD203B41FA5}">
                      <a16:colId xmlns:a16="http://schemas.microsoft.com/office/drawing/2014/main" val="1919580199"/>
                    </a:ext>
                  </a:extLst>
                </a:gridCol>
                <a:gridCol w="1747729">
                  <a:extLst>
                    <a:ext uri="{9D8B030D-6E8A-4147-A177-3AD203B41FA5}">
                      <a16:colId xmlns:a16="http://schemas.microsoft.com/office/drawing/2014/main" val="3830325715"/>
                    </a:ext>
                  </a:extLst>
                </a:gridCol>
                <a:gridCol w="1747729">
                  <a:extLst>
                    <a:ext uri="{9D8B030D-6E8A-4147-A177-3AD203B41FA5}">
                      <a16:colId xmlns:a16="http://schemas.microsoft.com/office/drawing/2014/main" val="265714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IN" b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endParaRPr lang="en-IN" b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  <a:endParaRPr lang="en-IN" b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Grades</a:t>
                      </a:r>
                      <a:endParaRPr lang="en-IN" b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Passed</a:t>
                      </a:r>
                      <a:endParaRPr lang="en-IN" b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1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8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Gilbert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Edward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43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AB2D12-64ED-4A03-98A9-038289751B40}"/>
              </a:ext>
            </a:extLst>
          </p:cNvPr>
          <p:cNvSpPr txBox="1"/>
          <p:nvPr/>
        </p:nvSpPr>
        <p:spPr>
          <a:xfrm>
            <a:off x="1055802" y="1743959"/>
            <a:ext cx="8964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Consider a database of students belonging to same class 5, the database consist of Name, Class, Age, Final Scores of student as well as whether they passed the exams or not.</a:t>
            </a:r>
            <a:endParaRPr lang="en-US" baseline="30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4C54-A4BE-47A7-BEB6-F2AB3F3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PYTHON DATA TYPES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F638-1C5D-4420-B619-8747CF51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There are basically two types of data types in python namely: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Built in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User defined data types.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A48A-814E-4239-B23E-F9E37B3E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PYTHON DATA TYPES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1554EBF-3EF0-40F1-AE3A-9BB5FC9D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9" y="1873365"/>
            <a:ext cx="7101434" cy="4059237"/>
          </a:xfrm>
        </p:spPr>
      </p:pic>
    </p:spTree>
    <p:extLst>
      <p:ext uri="{BB962C8B-B14F-4D97-AF65-F5344CB8AC3E}">
        <p14:creationId xmlns:p14="http://schemas.microsoft.com/office/powerpoint/2010/main" val="339148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3399-8413-409D-A781-95BC91D1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NUMERIC DATA TYPE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56C5-7A62-4EA0-9D92-1E64BE40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Represents data which has numeric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Numeric value can be integer, floating point as well as complex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The data types are</a:t>
            </a:r>
          </a:p>
          <a:p>
            <a:pPr marL="36900" indent="0">
              <a:buNone/>
            </a:pPr>
            <a:r>
              <a:rPr lang="en-IN" dirty="0">
                <a:latin typeface="Abadi" panose="020B0604020104020204" pitchFamily="34" charset="0"/>
              </a:rPr>
              <a:t>      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1.  Integer  ( represented by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int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class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 ).</a:t>
            </a:r>
          </a:p>
          <a:p>
            <a:pPr marL="36900" indent="0">
              <a:buNone/>
            </a:pPr>
            <a:r>
              <a:rPr lang="en-IN" dirty="0">
                <a:latin typeface="Abadi" panose="020B0604020104020204" pitchFamily="34" charset="0"/>
              </a:rPr>
              <a:t>      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2.  Floating ( represented by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float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class 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).</a:t>
            </a:r>
          </a:p>
          <a:p>
            <a:pPr marL="36900" indent="0">
              <a:buNone/>
            </a:pPr>
            <a:r>
              <a:rPr lang="en-IN" dirty="0">
                <a:latin typeface="Abadi" panose="020B0604020104020204" pitchFamily="34" charset="0"/>
              </a:rPr>
              <a:t>      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3.  Complex ( represented by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complex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class 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13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BF97-0192-47F5-BFFF-AC7003B7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BOOLEAN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E369-B85F-4033-A46C-599376E3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Boolean is a data type which has only two built- in values either </a:t>
            </a: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True</a:t>
            </a:r>
            <a:r>
              <a:rPr lang="en-US" sz="2800" dirty="0">
                <a:latin typeface="Abadi" panose="020B0604020104020204" pitchFamily="34" charset="0"/>
              </a:rPr>
              <a:t> or </a:t>
            </a: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False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It is represented by class “bool”</a:t>
            </a:r>
          </a:p>
          <a:p>
            <a:pPr marL="36900" indent="0">
              <a:buNone/>
            </a:pPr>
            <a:endParaRPr lang="en-IN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559756" y="960230"/>
            <a:ext cx="71385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There are two types of data types namely:</a:t>
            </a:r>
          </a:p>
          <a:p>
            <a:r>
              <a:rPr lang="en-US" sz="2000" dirty="0">
                <a:latin typeface="Abadi" panose="020B0604020104020204" pitchFamily="34" charset="0"/>
              </a:rPr>
              <a:t>	1. Built in data types.</a:t>
            </a:r>
          </a:p>
          <a:p>
            <a:r>
              <a:rPr lang="en-US" sz="2000" dirty="0">
                <a:latin typeface="Abadi" panose="020B0604020104020204" pitchFamily="34" charset="0"/>
              </a:rPr>
              <a:t>	2. User defined data types.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Numeric data types has numerical values such as integer, float and complex numbers as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Boolean data types are only True or False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Sequence data type are of three types namely string, list and tuples.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User defined data types are derived from built in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305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PYTHON </vt:lpstr>
      <vt:lpstr>OBJECTIVES</vt:lpstr>
      <vt:lpstr>DATA TYPES</vt:lpstr>
      <vt:lpstr>EXAMPLE</vt:lpstr>
      <vt:lpstr>PYTHON DATA TYPES</vt:lpstr>
      <vt:lpstr>PYTHON DATA TYPES</vt:lpstr>
      <vt:lpstr>NUMERIC DATA TYPE</vt:lpstr>
      <vt:lpstr>BOOLEAN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2022-02-18T07:04:27Z</dcterms:created>
  <dcterms:modified xsi:type="dcterms:W3CDTF">2022-02-18T08:22:26Z</dcterms:modified>
</cp:coreProperties>
</file>