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57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83FC5-4A1F-4858-8779-BCB8CEA7E1A5}" v="2" dt="2022-02-18T11:15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AD183FC5-4A1F-4858-8779-BCB8CEA7E1A5}"/>
    <pc:docChg chg="undo custSel addSld delSld modSld">
      <pc:chgData name="Devansh Singh" userId="914271a125ac5560" providerId="LiveId" clId="{AD183FC5-4A1F-4858-8779-BCB8CEA7E1A5}" dt="2022-02-18T11:53:32.775" v="154" actId="20577"/>
      <pc:docMkLst>
        <pc:docMk/>
      </pc:docMkLst>
      <pc:sldChg chg="delSp add mod setBg">
        <pc:chgData name="Devansh Singh" userId="914271a125ac5560" providerId="LiveId" clId="{AD183FC5-4A1F-4858-8779-BCB8CEA7E1A5}" dt="2022-02-18T07:02:05.772" v="3" actId="478"/>
        <pc:sldMkLst>
          <pc:docMk/>
          <pc:sldMk cId="1513661368" sldId="256"/>
        </pc:sldMkLst>
        <pc:picChg chg="del">
          <ac:chgData name="Devansh Singh" userId="914271a125ac5560" providerId="LiveId" clId="{AD183FC5-4A1F-4858-8779-BCB8CEA7E1A5}" dt="2022-02-18T07:02:05.772" v="3" actId="478"/>
          <ac:picMkLst>
            <pc:docMk/>
            <pc:sldMk cId="1513661368" sldId="256"/>
            <ac:picMk id="3" creationId="{AE926380-191C-4414-9F1B-418C5357A8B3}"/>
          </ac:picMkLst>
        </pc:picChg>
        <pc:picChg chg="del">
          <ac:chgData name="Devansh Singh" userId="914271a125ac5560" providerId="LiveId" clId="{AD183FC5-4A1F-4858-8779-BCB8CEA7E1A5}" dt="2022-02-18T07:02:03.647" v="2" actId="478"/>
          <ac:picMkLst>
            <pc:docMk/>
            <pc:sldMk cId="1513661368" sldId="256"/>
            <ac:picMk id="6" creationId="{6E48340E-1E67-4579-BC90-0DA5442FA65E}"/>
          </ac:picMkLst>
        </pc:picChg>
      </pc:sldChg>
      <pc:sldChg chg="delSp modSp add mod">
        <pc:chgData name="Devansh Singh" userId="914271a125ac5560" providerId="LiveId" clId="{AD183FC5-4A1F-4858-8779-BCB8CEA7E1A5}" dt="2022-02-18T11:15:26.477" v="119" actId="33524"/>
        <pc:sldMkLst>
          <pc:docMk/>
          <pc:sldMk cId="2681296385" sldId="257"/>
        </pc:sldMkLst>
        <pc:spChg chg="mod">
          <ac:chgData name="Devansh Singh" userId="914271a125ac5560" providerId="LiveId" clId="{AD183FC5-4A1F-4858-8779-BCB8CEA7E1A5}" dt="2022-02-18T11:15:26.477" v="119" actId="33524"/>
          <ac:spMkLst>
            <pc:docMk/>
            <pc:sldMk cId="2681296385" sldId="257"/>
            <ac:spMk id="3" creationId="{41415AD3-6397-4A96-AAD6-3A07773DFA46}"/>
          </ac:spMkLst>
        </pc:spChg>
        <pc:picChg chg="del">
          <ac:chgData name="Devansh Singh" userId="914271a125ac5560" providerId="LiveId" clId="{AD183FC5-4A1F-4858-8779-BCB8CEA7E1A5}" dt="2022-02-18T07:02:13.851" v="6" actId="478"/>
          <ac:picMkLst>
            <pc:docMk/>
            <pc:sldMk cId="2681296385" sldId="257"/>
            <ac:picMk id="4" creationId="{109CD660-AB83-4FB4-B4CD-0437CB3D314E}"/>
          </ac:picMkLst>
        </pc:picChg>
        <pc:picChg chg="del">
          <ac:chgData name="Devansh Singh" userId="914271a125ac5560" providerId="LiveId" clId="{AD183FC5-4A1F-4858-8779-BCB8CEA7E1A5}" dt="2022-02-18T07:02:12.160" v="5" actId="478"/>
          <ac:picMkLst>
            <pc:docMk/>
            <pc:sldMk cId="2681296385" sldId="257"/>
            <ac:picMk id="5" creationId="{2CA0E9FB-3466-4045-B4B4-A48606CE9BE0}"/>
          </ac:picMkLst>
        </pc:picChg>
      </pc:sldChg>
      <pc:sldChg chg="delSp modSp add del mod">
        <pc:chgData name="Devansh Singh" userId="914271a125ac5560" providerId="LiveId" clId="{AD183FC5-4A1F-4858-8779-BCB8CEA7E1A5}" dt="2022-02-18T11:53:32.775" v="154" actId="20577"/>
        <pc:sldMkLst>
          <pc:docMk/>
          <pc:sldMk cId="3612297892" sldId="267"/>
        </pc:sldMkLst>
        <pc:spChg chg="mod">
          <ac:chgData name="Devansh Singh" userId="914271a125ac5560" providerId="LiveId" clId="{AD183FC5-4A1F-4858-8779-BCB8CEA7E1A5}" dt="2022-02-18T11:53:32.775" v="154" actId="20577"/>
          <ac:spMkLst>
            <pc:docMk/>
            <pc:sldMk cId="3612297892" sldId="267"/>
            <ac:spMk id="3" creationId="{99C31043-6F85-4552-8D65-1C7DE3B2A0A6}"/>
          </ac:spMkLst>
        </pc:spChg>
        <pc:picChg chg="del">
          <ac:chgData name="Devansh Singh" userId="914271a125ac5560" providerId="LiveId" clId="{AD183FC5-4A1F-4858-8779-BCB8CEA7E1A5}" dt="2022-02-18T07:02:24.436" v="10" actId="478"/>
          <ac:picMkLst>
            <pc:docMk/>
            <pc:sldMk cId="3612297892" sldId="267"/>
            <ac:picMk id="12" creationId="{2B32879B-0E34-4461-AC36-C476A522B232}"/>
          </ac:picMkLst>
        </pc:picChg>
        <pc:picChg chg="del">
          <ac:chgData name="Devansh Singh" userId="914271a125ac5560" providerId="LiveId" clId="{AD183FC5-4A1F-4858-8779-BCB8CEA7E1A5}" dt="2022-02-18T07:02:30" v="11" actId="478"/>
          <ac:picMkLst>
            <pc:docMk/>
            <pc:sldMk cId="3612297892" sldId="267"/>
            <ac:picMk id="33" creationId="{CF302D4E-6BE6-4D0F-8D71-20BE38A1D458}"/>
          </ac:picMkLst>
        </pc:picChg>
      </pc:sldChg>
      <pc:sldChg chg="delSp modSp add mod">
        <pc:chgData name="Devansh Singh" userId="914271a125ac5560" providerId="LiveId" clId="{AD183FC5-4A1F-4858-8779-BCB8CEA7E1A5}" dt="2022-02-18T11:26:23.621" v="149" actId="20577"/>
        <pc:sldMkLst>
          <pc:docMk/>
          <pc:sldMk cId="4195295649" sldId="268"/>
        </pc:sldMkLst>
        <pc:spChg chg="mod">
          <ac:chgData name="Devansh Singh" userId="914271a125ac5560" providerId="LiveId" clId="{AD183FC5-4A1F-4858-8779-BCB8CEA7E1A5}" dt="2022-02-18T07:01:58.809" v="1" actId="27636"/>
          <ac:spMkLst>
            <pc:docMk/>
            <pc:sldMk cId="4195295649" sldId="268"/>
            <ac:spMk id="2" creationId="{EB083C3D-2577-4B15-A942-32826ECC1F59}"/>
          </ac:spMkLst>
        </pc:spChg>
        <pc:spChg chg="mod">
          <ac:chgData name="Devansh Singh" userId="914271a125ac5560" providerId="LiveId" clId="{AD183FC5-4A1F-4858-8779-BCB8CEA7E1A5}" dt="2022-02-18T11:26:23.621" v="149" actId="20577"/>
          <ac:spMkLst>
            <pc:docMk/>
            <pc:sldMk cId="4195295649" sldId="268"/>
            <ac:spMk id="3" creationId="{A190DA4B-F0EA-4CCF-A98B-3FB58A945E08}"/>
          </ac:spMkLst>
        </pc:spChg>
        <pc:picChg chg="del">
          <ac:chgData name="Devansh Singh" userId="914271a125ac5560" providerId="LiveId" clId="{AD183FC5-4A1F-4858-8779-BCB8CEA7E1A5}" dt="2022-02-18T07:02:08.818" v="4" actId="478"/>
          <ac:picMkLst>
            <pc:docMk/>
            <pc:sldMk cId="4195295649" sldId="268"/>
            <ac:picMk id="9" creationId="{8A187FE4-5436-4DE2-82B8-1CF74A66D03D}"/>
          </ac:picMkLst>
        </pc:picChg>
      </pc:sldChg>
      <pc:sldChg chg="delSp add mod">
        <pc:chgData name="Devansh Singh" userId="914271a125ac5560" providerId="LiveId" clId="{AD183FC5-4A1F-4858-8779-BCB8CEA7E1A5}" dt="2022-02-18T07:02:17.335" v="7" actId="478"/>
        <pc:sldMkLst>
          <pc:docMk/>
          <pc:sldMk cId="1400968198" sldId="269"/>
        </pc:sldMkLst>
        <pc:picChg chg="del">
          <ac:chgData name="Devansh Singh" userId="914271a125ac5560" providerId="LiveId" clId="{AD183FC5-4A1F-4858-8779-BCB8CEA7E1A5}" dt="2022-02-18T07:02:17.335" v="7" actId="478"/>
          <ac:picMkLst>
            <pc:docMk/>
            <pc:sldMk cId="1400968198" sldId="269"/>
            <ac:picMk id="4" creationId="{511DBFFE-B6C4-435A-9044-CFF62758E400}"/>
          </ac:picMkLst>
        </pc:picChg>
      </pc:sldChg>
      <pc:sldChg chg="modSp new del mod">
        <pc:chgData name="Devansh Singh" userId="914271a125ac5560" providerId="LiveId" clId="{AD183FC5-4A1F-4858-8779-BCB8CEA7E1A5}" dt="2022-02-18T11:21:35.365" v="127" actId="2696"/>
        <pc:sldMkLst>
          <pc:docMk/>
          <pc:sldMk cId="2438058278" sldId="270"/>
        </pc:sldMkLst>
        <pc:spChg chg="mod">
          <ac:chgData name="Devansh Singh" userId="914271a125ac5560" providerId="LiveId" clId="{AD183FC5-4A1F-4858-8779-BCB8CEA7E1A5}" dt="2022-02-18T11:21:30.218" v="126" actId="20577"/>
          <ac:spMkLst>
            <pc:docMk/>
            <pc:sldMk cId="2438058278" sldId="270"/>
            <ac:spMk id="2" creationId="{FFF3EA04-BA12-43C5-A2F1-F1666909F7C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7266-14CA-44E7-913C-8A5DA2EB789F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1621-3CD4-4E09-9741-182950D5E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9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C96-5923-48CD-AE16-CD24A8FDD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FA527-B69D-4130-B017-C3A02B8C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73D0-48B9-4A85-96AD-FF0131DB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038F-53AD-4FA7-8653-539386B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2618-1809-4BEF-AE8A-7BCF4337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83B2-0EF7-43F4-A6B3-CCE4703D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95C69-D41E-4723-9243-B6054187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5E0D-137E-4306-922D-DEB66CFB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16E9-2AFD-455B-9FFE-66844255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29E-0EE9-4D9D-8B22-156DC327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1E3F-200C-48C4-9B0A-48C07B926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665C-94FE-4357-8E42-3F83A3C6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705A-341F-4C7D-83D7-7FEBAA69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CF4C-2C79-4CC5-955E-93A6051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10E9-0E4B-488D-BC77-38563FE5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E4FA-80E2-4842-BF34-1D5391AE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0E7B-C10A-482C-AC33-198AF55E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D62C-556F-4B04-8E09-1C14E5A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2762-7FF2-4672-863B-B98A3E2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E879-7CB2-4E1D-840C-16A40299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69E-D032-47DC-848C-28F15F8A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6A70-AAA8-4489-8758-D9E45A9E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0220-8D90-4202-A34F-2248A4DF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8949-B1EB-4E34-8064-667240BE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79B7-101B-421A-A82B-EE8968DE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239E-93CB-4124-89A8-4EE5929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DB31-7296-4BE0-856A-F48821429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857F-79EE-4CFD-898D-F2CB656A3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8C16-B274-4DAD-895E-047488DD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332C-28F4-4BA0-8492-4D798D2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BAC0-5410-4AD6-8EF1-052149BE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5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831-B899-49E1-B4FE-FDEFE80E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061F-D396-46EC-89D3-2508E7F7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94A6-01BE-4B39-B746-4ED3F05D3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FDFB3-5DC2-42FA-9F1E-67A4B99C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F8C97-08A4-4024-9573-E69D37EA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6D79B-AC3D-4BCE-88C6-71B338BC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57E20-5687-4413-9E1D-E1FF7C9D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2E4FC-90F1-4242-89C5-735AADE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168B-18E0-4371-AC3E-D81C645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2892A-FC84-44B7-A1E2-3FBB674B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DAB9-A2B7-453A-8561-8C23DBC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7D715-EA99-420D-90C2-BDD450F3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5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B9ACE-B7A4-4AE7-8CFF-C5255687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3734D-391A-4B66-9357-69410B00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6EAC-44A5-4DCE-A3A6-00DF1A4F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AC2F-D158-45FB-A7DD-A65A2DDA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21F2-E12E-4E34-AA0A-E9ED0E94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BFD8-CD73-4EE0-94DB-6140B679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ED8D-7AAB-49E9-AD3C-36A664D8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A19A-43A8-45B7-A197-CB401FCF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133D-067E-4897-957C-48CE9DB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3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A489-739C-4202-82B6-F21FF883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2170C-4DEB-488D-92AE-7BED00DEF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4900-090F-4E53-9C80-1BC82081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8E6A-2562-4649-B451-CFD97CA9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877C5-89F6-41E8-B5B1-B89C1CF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D071-336A-4A94-82A4-B59BB78C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26E84-98BD-401B-AA19-743E6434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EC8B0-965E-4CF2-8A97-25D99558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740B-FF65-43EE-B74A-274C7AF55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B9F8-63E6-4E8B-BE8C-08EE4D9AEB94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3778-FD9B-42C3-A9DA-2C7ED04B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CB99-32ED-4514-8B8A-334A7F9BC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3EE6-4471-47F4-AB4D-9F09C78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7.png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100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0C0E-5768-49AF-AC53-87436B87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PYTHON</a:t>
            </a:r>
            <a:br>
              <a:rPr lang="en-US" sz="3000" dirty="0"/>
            </a:br>
            <a:r>
              <a:rPr lang="en-US" sz="3000" dirty="0"/>
              <a:t>VARAIABLES</a:t>
            </a:r>
            <a:endParaRPr lang="en-IN" sz="3000" dirty="0"/>
          </a:p>
        </p:txBody>
      </p:sp>
      <p:pic>
        <p:nvPicPr>
          <p:cNvPr id="9" name="Graphic 6" descr="PY">
            <a:extLst>
              <a:ext uri="{FF2B5EF4-FFF2-40B4-BE49-F238E27FC236}">
                <a16:creationId xmlns:a16="http://schemas.microsoft.com/office/drawing/2014/main" id="{12E2D129-993B-4776-866E-1F9611E1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0DA4B-F0EA-4CCF-A98B-3FB58A945E08}"/>
              </a:ext>
            </a:extLst>
          </p:cNvPr>
          <p:cNvSpPr txBox="1"/>
          <p:nvPr/>
        </p:nvSpPr>
        <p:spPr>
          <a:xfrm>
            <a:off x="4669276" y="1810803"/>
            <a:ext cx="6594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About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Variable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Different types of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A1A5ADB-0693-4126-B133-FFA04CA70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5C89-0F6D-42D9-A8C8-751E7F4A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Variables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AD3-6397-4A96-AAD6-3A07773D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Hold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 act of assignment to a variable allocates the name and space for the variable to contain a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Do not require forward declaration</a:t>
            </a:r>
            <a:endParaRPr lang="en-US" sz="2400" b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Built-in type() function can be used to track what kind of value is stored in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We can also assign None to a variable, this is known as not a type, or none type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 </a:t>
            </a:r>
            <a:r>
              <a:rPr lang="en-US" sz="2400" b="1" dirty="0">
                <a:solidFill>
                  <a:srgbClr val="92D050"/>
                </a:solidFill>
                <a:effectLst/>
                <a:latin typeface="Abadi" panose="020B0604020104020204" pitchFamily="34" charset="0"/>
              </a:rPr>
              <a:t>“isequal” </a:t>
            </a:r>
            <a:r>
              <a:rPr lang="en-US" sz="24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operator is used to check if two variables are identical.</a:t>
            </a:r>
            <a:endParaRPr lang="en-IN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9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6EC1-E055-409F-B06E-D31CC85F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KEYWORDS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9D90-9A3F-4615-8CA0-610EA9EBC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77" y="2077788"/>
            <a:ext cx="9755214" cy="3633464"/>
          </a:xfrm>
        </p:spPr>
      </p:pic>
    </p:spTree>
    <p:extLst>
      <p:ext uri="{BB962C8B-B14F-4D97-AF65-F5344CB8AC3E}">
        <p14:creationId xmlns:p14="http://schemas.microsoft.com/office/powerpoint/2010/main" val="14009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C31043-6F85-4552-8D65-1C7DE3B2A0A6}"/>
              </a:ext>
            </a:extLst>
          </p:cNvPr>
          <p:cNvSpPr txBox="1"/>
          <p:nvPr/>
        </p:nvSpPr>
        <p:spPr>
          <a:xfrm>
            <a:off x="4306411" y="1540642"/>
            <a:ext cx="6325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Variables are the boxes of memory holding some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In python we do not need to forward declare any variable.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257D30E-0D0D-4108-86BD-AA500A3FD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124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PYTHON VARAIABLES</vt:lpstr>
      <vt:lpstr>OBJECTIVES</vt:lpstr>
      <vt:lpstr>Variables</vt:lpstr>
      <vt:lpstr>KEYWORDS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VARAIABLES</dc:title>
  <dc:creator>Devansh Singh</dc:creator>
  <cp:lastModifiedBy>Devansh Singh</cp:lastModifiedBy>
  <cp:revision>1</cp:revision>
  <dcterms:created xsi:type="dcterms:W3CDTF">2022-02-18T07:01:12Z</dcterms:created>
  <dcterms:modified xsi:type="dcterms:W3CDTF">2022-02-18T11:53:38Z</dcterms:modified>
</cp:coreProperties>
</file>