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69" r:id="rId4"/>
    <p:sldId id="261" r:id="rId5"/>
    <p:sldId id="259" r:id="rId6"/>
    <p:sldId id="260" r:id="rId7"/>
    <p:sldId id="266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A5662-FC43-4DA8-B0B1-1EDD476837E5}" v="1" dt="2022-02-18T20:43:1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6BFA5662-FC43-4DA8-B0B1-1EDD476837E5}"/>
    <pc:docChg chg="custSel addSld delSld modSld">
      <pc:chgData name="Devansh Singh" userId="914271a125ac5560" providerId="LiveId" clId="{6BFA5662-FC43-4DA8-B0B1-1EDD476837E5}" dt="2022-02-19T05:01:27.905" v="42" actId="14734"/>
      <pc:docMkLst>
        <pc:docMk/>
      </pc:docMkLst>
      <pc:sldChg chg="new del">
        <pc:chgData name="Devansh Singh" userId="914271a125ac5560" providerId="LiveId" clId="{6BFA5662-FC43-4DA8-B0B1-1EDD476837E5}" dt="2022-02-18T20:48:34.855" v="30" actId="47"/>
        <pc:sldMkLst>
          <pc:docMk/>
          <pc:sldMk cId="3582931695" sldId="256"/>
        </pc:sldMkLst>
      </pc:sldChg>
      <pc:sldChg chg="delSp add mod setBg">
        <pc:chgData name="Devansh Singh" userId="914271a125ac5560" providerId="LiveId" clId="{6BFA5662-FC43-4DA8-B0B1-1EDD476837E5}" dt="2022-02-18T20:47:39.409" v="5" actId="478"/>
        <pc:sldMkLst>
          <pc:docMk/>
          <pc:sldMk cId="1743019398" sldId="257"/>
        </pc:sldMkLst>
        <pc:picChg chg="del">
          <ac:chgData name="Devansh Singh" userId="914271a125ac5560" providerId="LiveId" clId="{6BFA5662-FC43-4DA8-B0B1-1EDD476837E5}" dt="2022-02-18T20:47:39.409" v="5" actId="478"/>
          <ac:picMkLst>
            <pc:docMk/>
            <pc:sldMk cId="1743019398" sldId="257"/>
            <ac:picMk id="5" creationId="{9877FA1B-28A2-4E38-99B6-C7D66570DBF2}"/>
          </ac:picMkLst>
        </pc:picChg>
        <pc:picChg chg="del">
          <ac:chgData name="Devansh Singh" userId="914271a125ac5560" providerId="LiveId" clId="{6BFA5662-FC43-4DA8-B0B1-1EDD476837E5}" dt="2022-02-18T20:47:35.974" v="4" actId="478"/>
          <ac:picMkLst>
            <pc:docMk/>
            <pc:sldMk cId="1743019398" sldId="257"/>
            <ac:picMk id="6" creationId="{160A3427-B403-43CC-826F-EA44F53AF383}"/>
          </ac:picMkLst>
        </pc:picChg>
      </pc:sldChg>
      <pc:sldChg chg="delSp modSp add mod">
        <pc:chgData name="Devansh Singh" userId="914271a125ac5560" providerId="LiveId" clId="{6BFA5662-FC43-4DA8-B0B1-1EDD476837E5}" dt="2022-02-18T20:48:01.211" v="17" actId="478"/>
        <pc:sldMkLst>
          <pc:docMk/>
          <pc:sldMk cId="1471225837" sldId="259"/>
        </pc:sldMkLst>
        <pc:picChg chg="del">
          <ac:chgData name="Devansh Singh" userId="914271a125ac5560" providerId="LiveId" clId="{6BFA5662-FC43-4DA8-B0B1-1EDD476837E5}" dt="2022-02-18T20:48:01.211" v="17" actId="478"/>
          <ac:picMkLst>
            <pc:docMk/>
            <pc:sldMk cId="1471225837" sldId="259"/>
            <ac:picMk id="5" creationId="{5A0BC308-04AF-41C1-8521-1339B5A25D89}"/>
          </ac:picMkLst>
        </pc:picChg>
        <pc:picChg chg="del mod">
          <ac:chgData name="Devansh Singh" userId="914271a125ac5560" providerId="LiveId" clId="{6BFA5662-FC43-4DA8-B0B1-1EDD476837E5}" dt="2022-02-18T20:47:59.702" v="16" actId="478"/>
          <ac:picMkLst>
            <pc:docMk/>
            <pc:sldMk cId="1471225837" sldId="259"/>
            <ac:picMk id="7" creationId="{D91D6FA7-51DB-46BF-A27E-7FD7AF066C1E}"/>
          </ac:picMkLst>
        </pc:picChg>
      </pc:sldChg>
      <pc:sldChg chg="delSp modSp add mod">
        <pc:chgData name="Devansh Singh" userId="914271a125ac5560" providerId="LiveId" clId="{6BFA5662-FC43-4DA8-B0B1-1EDD476837E5}" dt="2022-02-19T05:01:27.905" v="42" actId="14734"/>
        <pc:sldMkLst>
          <pc:docMk/>
          <pc:sldMk cId="471298216" sldId="260"/>
        </pc:sldMkLst>
        <pc:spChg chg="mod">
          <ac:chgData name="Devansh Singh" userId="914271a125ac5560" providerId="LiveId" clId="{6BFA5662-FC43-4DA8-B0B1-1EDD476837E5}" dt="2022-02-18T20:43:12.445" v="3" actId="27636"/>
          <ac:spMkLst>
            <pc:docMk/>
            <pc:sldMk cId="471298216" sldId="260"/>
            <ac:spMk id="2" creationId="{F0FCE92E-4BAE-40E9-9582-4FC00754B15D}"/>
          </ac:spMkLst>
        </pc:spChg>
        <pc:graphicFrameChg chg="modGraphic">
          <ac:chgData name="Devansh Singh" userId="914271a125ac5560" providerId="LiveId" clId="{6BFA5662-FC43-4DA8-B0B1-1EDD476837E5}" dt="2022-02-19T05:01:27.905" v="42" actId="14734"/>
          <ac:graphicFrameMkLst>
            <pc:docMk/>
            <pc:sldMk cId="471298216" sldId="260"/>
            <ac:graphicFrameMk id="4" creationId="{4BFEE28A-22AE-446B-90D3-5CF25FB9C87F}"/>
          </ac:graphicFrameMkLst>
        </pc:graphicFrameChg>
        <pc:picChg chg="del mod">
          <ac:chgData name="Devansh Singh" userId="914271a125ac5560" providerId="LiveId" clId="{6BFA5662-FC43-4DA8-B0B1-1EDD476837E5}" dt="2022-02-18T20:48:09.424" v="20" actId="478"/>
          <ac:picMkLst>
            <pc:docMk/>
            <pc:sldMk cId="471298216" sldId="260"/>
            <ac:picMk id="5" creationId="{23D9A43E-E016-42D1-A924-466272755EDB}"/>
          </ac:picMkLst>
        </pc:picChg>
        <pc:picChg chg="del">
          <ac:chgData name="Devansh Singh" userId="914271a125ac5560" providerId="LiveId" clId="{6BFA5662-FC43-4DA8-B0B1-1EDD476837E5}" dt="2022-02-18T20:48:08.036" v="18" actId="478"/>
          <ac:picMkLst>
            <pc:docMk/>
            <pc:sldMk cId="471298216" sldId="260"/>
            <ac:picMk id="6" creationId="{7C7A3556-00EB-41C3-845B-BD209CBFBF47}"/>
          </ac:picMkLst>
        </pc:picChg>
      </pc:sldChg>
      <pc:sldChg chg="delSp modSp add mod">
        <pc:chgData name="Devansh Singh" userId="914271a125ac5560" providerId="LiveId" clId="{6BFA5662-FC43-4DA8-B0B1-1EDD476837E5}" dt="2022-02-19T04:52:26.177" v="41" actId="207"/>
        <pc:sldMkLst>
          <pc:docMk/>
          <pc:sldMk cId="98843297" sldId="261"/>
        </pc:sldMkLst>
        <pc:graphicFrameChg chg="modGraphic">
          <ac:chgData name="Devansh Singh" userId="914271a125ac5560" providerId="LiveId" clId="{6BFA5662-FC43-4DA8-B0B1-1EDD476837E5}" dt="2022-02-19T04:52:26.177" v="41" actId="207"/>
          <ac:graphicFrameMkLst>
            <pc:docMk/>
            <pc:sldMk cId="98843297" sldId="261"/>
            <ac:graphicFrameMk id="11" creationId="{24B98C27-A7B4-4B1A-B6F8-A44E8633E532}"/>
          </ac:graphicFrameMkLst>
        </pc:graphicFrameChg>
        <pc:picChg chg="del mod">
          <ac:chgData name="Devansh Singh" userId="914271a125ac5560" providerId="LiveId" clId="{6BFA5662-FC43-4DA8-B0B1-1EDD476837E5}" dt="2022-02-18T20:47:55.675" v="14" actId="478"/>
          <ac:picMkLst>
            <pc:docMk/>
            <pc:sldMk cId="98843297" sldId="261"/>
            <ac:picMk id="5" creationId="{6E4C71F1-5422-4E1A-8B4F-D278D3EEA29F}"/>
          </ac:picMkLst>
        </pc:picChg>
        <pc:picChg chg="del mod">
          <ac:chgData name="Devansh Singh" userId="914271a125ac5560" providerId="LiveId" clId="{6BFA5662-FC43-4DA8-B0B1-1EDD476837E5}" dt="2022-02-18T20:47:54.170" v="12" actId="478"/>
          <ac:picMkLst>
            <pc:docMk/>
            <pc:sldMk cId="98843297" sldId="261"/>
            <ac:picMk id="6" creationId="{F2BEAC03-B7A1-4F65-B353-B2B7F5F583B7}"/>
          </ac:picMkLst>
        </pc:picChg>
      </pc:sldChg>
      <pc:sldChg chg="delSp modSp add mod">
        <pc:chgData name="Devansh Singh" userId="914271a125ac5560" providerId="LiveId" clId="{6BFA5662-FC43-4DA8-B0B1-1EDD476837E5}" dt="2022-02-18T20:48:21.271" v="27" actId="478"/>
        <pc:sldMkLst>
          <pc:docMk/>
          <pc:sldMk cId="1830369811" sldId="262"/>
        </pc:sldMkLst>
        <pc:picChg chg="del">
          <ac:chgData name="Devansh Singh" userId="914271a125ac5560" providerId="LiveId" clId="{6BFA5662-FC43-4DA8-B0B1-1EDD476837E5}" dt="2022-02-18T20:48:21.271" v="27" actId="478"/>
          <ac:picMkLst>
            <pc:docMk/>
            <pc:sldMk cId="1830369811" sldId="262"/>
            <ac:picMk id="5" creationId="{942634FE-A49D-4F2D-8A38-8A750628A26A}"/>
          </ac:picMkLst>
        </pc:picChg>
        <pc:picChg chg="del mod">
          <ac:chgData name="Devansh Singh" userId="914271a125ac5560" providerId="LiveId" clId="{6BFA5662-FC43-4DA8-B0B1-1EDD476837E5}" dt="2022-02-18T20:48:19.967" v="26" actId="478"/>
          <ac:picMkLst>
            <pc:docMk/>
            <pc:sldMk cId="1830369811" sldId="262"/>
            <ac:picMk id="6" creationId="{43F5B018-1372-4CA1-8DF0-87D180D19ABE}"/>
          </ac:picMkLst>
        </pc:picChg>
      </pc:sldChg>
      <pc:sldChg chg="delSp modSp add mod">
        <pc:chgData name="Devansh Singh" userId="914271a125ac5560" providerId="LiveId" clId="{6BFA5662-FC43-4DA8-B0B1-1EDD476837E5}" dt="2022-02-18T20:48:28.565" v="29" actId="478"/>
        <pc:sldMkLst>
          <pc:docMk/>
          <pc:sldMk cId="3099403310" sldId="263"/>
        </pc:sldMkLst>
        <pc:picChg chg="del mod">
          <ac:chgData name="Devansh Singh" userId="914271a125ac5560" providerId="LiveId" clId="{6BFA5662-FC43-4DA8-B0B1-1EDD476837E5}" dt="2022-02-18T20:48:28.565" v="29" actId="478"/>
          <ac:picMkLst>
            <pc:docMk/>
            <pc:sldMk cId="3099403310" sldId="263"/>
            <ac:picMk id="5" creationId="{C03C33E8-F168-4E28-9B31-5AD39BBEE8D1}"/>
          </ac:picMkLst>
        </pc:picChg>
      </pc:sldChg>
      <pc:sldChg chg="delSp modSp add mod">
        <pc:chgData name="Devansh Singh" userId="914271a125ac5560" providerId="LiveId" clId="{6BFA5662-FC43-4DA8-B0B1-1EDD476837E5}" dt="2022-02-18T20:48:14.895" v="24" actId="478"/>
        <pc:sldMkLst>
          <pc:docMk/>
          <pc:sldMk cId="2769170651" sldId="266"/>
        </pc:sldMkLst>
        <pc:picChg chg="del mod">
          <ac:chgData name="Devansh Singh" userId="914271a125ac5560" providerId="LiveId" clId="{6BFA5662-FC43-4DA8-B0B1-1EDD476837E5}" dt="2022-02-18T20:48:14.895" v="24" actId="478"/>
          <ac:picMkLst>
            <pc:docMk/>
            <pc:sldMk cId="2769170651" sldId="266"/>
            <ac:picMk id="5" creationId="{14FDE545-310D-428A-91D7-CC8AD1577636}"/>
          </ac:picMkLst>
        </pc:picChg>
        <pc:picChg chg="del mod">
          <ac:chgData name="Devansh Singh" userId="914271a125ac5560" providerId="LiveId" clId="{6BFA5662-FC43-4DA8-B0B1-1EDD476837E5}" dt="2022-02-18T20:48:13.472" v="22" actId="478"/>
          <ac:picMkLst>
            <pc:docMk/>
            <pc:sldMk cId="2769170651" sldId="266"/>
            <ac:picMk id="6" creationId="{C736A2D7-95C6-423F-AA61-A658C3FECF8F}"/>
          </ac:picMkLst>
        </pc:picChg>
      </pc:sldChg>
      <pc:sldChg chg="add">
        <pc:chgData name="Devansh Singh" userId="914271a125ac5560" providerId="LiveId" clId="{6BFA5662-FC43-4DA8-B0B1-1EDD476837E5}" dt="2022-02-18T20:43:12.361" v="1"/>
        <pc:sldMkLst>
          <pc:docMk/>
          <pc:sldMk cId="3612297892" sldId="267"/>
        </pc:sldMkLst>
      </pc:sldChg>
      <pc:sldChg chg="delSp modSp add mod">
        <pc:chgData name="Devansh Singh" userId="914271a125ac5560" providerId="LiveId" clId="{6BFA5662-FC43-4DA8-B0B1-1EDD476837E5}" dt="2022-02-18T20:47:43.292" v="7" actId="478"/>
        <pc:sldMkLst>
          <pc:docMk/>
          <pc:sldMk cId="4195295649" sldId="268"/>
        </pc:sldMkLst>
        <pc:spChg chg="mod">
          <ac:chgData name="Devansh Singh" userId="914271a125ac5560" providerId="LiveId" clId="{6BFA5662-FC43-4DA8-B0B1-1EDD476837E5}" dt="2022-02-18T20:43:12.439" v="2" actId="27636"/>
          <ac:spMkLst>
            <pc:docMk/>
            <pc:sldMk cId="4195295649" sldId="268"/>
            <ac:spMk id="2" creationId="{EB083C3D-2577-4B15-A942-32826ECC1F59}"/>
          </ac:spMkLst>
        </pc:spChg>
        <pc:picChg chg="del mod">
          <ac:chgData name="Devansh Singh" userId="914271a125ac5560" providerId="LiveId" clId="{6BFA5662-FC43-4DA8-B0B1-1EDD476837E5}" dt="2022-02-18T20:47:43.292" v="7" actId="478"/>
          <ac:picMkLst>
            <pc:docMk/>
            <pc:sldMk cId="4195295649" sldId="268"/>
            <ac:picMk id="9" creationId="{F63B7777-4510-4BEE-BFAA-8B25DE2D6420}"/>
          </ac:picMkLst>
        </pc:picChg>
      </pc:sldChg>
      <pc:sldChg chg="delSp modSp add mod">
        <pc:chgData name="Devansh Singh" userId="914271a125ac5560" providerId="LiveId" clId="{6BFA5662-FC43-4DA8-B0B1-1EDD476837E5}" dt="2022-02-18T20:47:49.276" v="10" actId="478"/>
        <pc:sldMkLst>
          <pc:docMk/>
          <pc:sldMk cId="1205766579" sldId="269"/>
        </pc:sldMkLst>
        <pc:picChg chg="del mod">
          <ac:chgData name="Devansh Singh" userId="914271a125ac5560" providerId="LiveId" clId="{6BFA5662-FC43-4DA8-B0B1-1EDD476837E5}" dt="2022-02-18T20:47:49.276" v="10" actId="478"/>
          <ac:picMkLst>
            <pc:docMk/>
            <pc:sldMk cId="1205766579" sldId="269"/>
            <ac:picMk id="4" creationId="{41818A8B-7684-4C61-AF73-0BC85B4CDE25}"/>
          </ac:picMkLst>
        </pc:picChg>
        <pc:picChg chg="del">
          <ac:chgData name="Devansh Singh" userId="914271a125ac5560" providerId="LiveId" clId="{6BFA5662-FC43-4DA8-B0B1-1EDD476837E5}" dt="2022-02-18T20:47:47.756" v="8" actId="478"/>
          <ac:picMkLst>
            <pc:docMk/>
            <pc:sldMk cId="1205766579" sldId="269"/>
            <ac:picMk id="5" creationId="{8C62B878-B844-4252-9D30-DE20EA5B9FA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1CDEB-4522-40E5-9DF3-C48B105734A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5016F-F557-4045-9A5E-A795818F990D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Constant Expression.</a:t>
          </a:r>
        </a:p>
      </dgm:t>
    </dgm:pt>
    <dgm:pt modelId="{E2976A13-8434-471D-9EA1-BF6C11673BAA}" type="parTrans" cxnId="{6ED1816C-19BF-46FB-AFB1-3158A872F5A9}">
      <dgm:prSet/>
      <dgm:spPr/>
      <dgm:t>
        <a:bodyPr/>
        <a:lstStyle/>
        <a:p>
          <a:endParaRPr lang="en-US"/>
        </a:p>
      </dgm:t>
    </dgm:pt>
    <dgm:pt modelId="{AE0184FF-E9AE-41AD-93D1-4B5999852F89}" type="sibTrans" cxnId="{6ED1816C-19BF-46FB-AFB1-3158A872F5A9}">
      <dgm:prSet/>
      <dgm:spPr/>
      <dgm:t>
        <a:bodyPr/>
        <a:lstStyle/>
        <a:p>
          <a:endParaRPr lang="en-US"/>
        </a:p>
      </dgm:t>
    </dgm:pt>
    <dgm:pt modelId="{0DB38FFE-CA53-4445-A0EE-F60F5E0A0157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Arithmetic Expression.</a:t>
          </a:r>
        </a:p>
      </dgm:t>
    </dgm:pt>
    <dgm:pt modelId="{E4402A96-9AE6-4633-ABE6-973A9286EBF9}" type="parTrans" cxnId="{9D1A4453-4578-4584-9863-7E84CDBD7D1B}">
      <dgm:prSet/>
      <dgm:spPr/>
      <dgm:t>
        <a:bodyPr/>
        <a:lstStyle/>
        <a:p>
          <a:endParaRPr lang="en-US"/>
        </a:p>
      </dgm:t>
    </dgm:pt>
    <dgm:pt modelId="{30810A56-6548-4EC5-AA16-61413A27715F}" type="sibTrans" cxnId="{9D1A4453-4578-4584-9863-7E84CDBD7D1B}">
      <dgm:prSet/>
      <dgm:spPr/>
      <dgm:t>
        <a:bodyPr/>
        <a:lstStyle/>
        <a:p>
          <a:endParaRPr lang="en-US"/>
        </a:p>
      </dgm:t>
    </dgm:pt>
    <dgm:pt modelId="{B1A24620-A014-462D-BC28-1B0D9681891A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Integral Expression</a:t>
          </a:r>
          <a:r>
            <a:rPr lang="en-US" dirty="0"/>
            <a:t>.</a:t>
          </a:r>
        </a:p>
      </dgm:t>
    </dgm:pt>
    <dgm:pt modelId="{6DE44D0E-7F11-4F5A-B3B2-D86A1F6D937C}" type="parTrans" cxnId="{F85A4E92-7F66-4CF3-ABD9-493D207F12E6}">
      <dgm:prSet/>
      <dgm:spPr/>
      <dgm:t>
        <a:bodyPr/>
        <a:lstStyle/>
        <a:p>
          <a:endParaRPr lang="en-US"/>
        </a:p>
      </dgm:t>
    </dgm:pt>
    <dgm:pt modelId="{E62C8386-EE89-493A-A150-E0E318DE139C}" type="sibTrans" cxnId="{F85A4E92-7F66-4CF3-ABD9-493D207F12E6}">
      <dgm:prSet/>
      <dgm:spPr/>
      <dgm:t>
        <a:bodyPr/>
        <a:lstStyle/>
        <a:p>
          <a:endParaRPr lang="en-US"/>
        </a:p>
      </dgm:t>
    </dgm:pt>
    <dgm:pt modelId="{8CB5E369-D4F9-40EA-8FC0-A593DD93689E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Floating Expression</a:t>
          </a:r>
          <a:r>
            <a:rPr lang="en-US" dirty="0"/>
            <a:t>.</a:t>
          </a:r>
        </a:p>
      </dgm:t>
    </dgm:pt>
    <dgm:pt modelId="{15A288A9-1D2A-45F1-B75E-E126A2802F98}" type="parTrans" cxnId="{4004A4FB-EAE9-42FC-AD00-6E283F8CD48E}">
      <dgm:prSet/>
      <dgm:spPr/>
      <dgm:t>
        <a:bodyPr/>
        <a:lstStyle/>
        <a:p>
          <a:endParaRPr lang="en-US"/>
        </a:p>
      </dgm:t>
    </dgm:pt>
    <dgm:pt modelId="{E6AEEFBB-B362-41D7-B285-3FA47A13EC70}" type="sibTrans" cxnId="{4004A4FB-EAE9-42FC-AD00-6E283F8CD48E}">
      <dgm:prSet/>
      <dgm:spPr/>
      <dgm:t>
        <a:bodyPr/>
        <a:lstStyle/>
        <a:p>
          <a:endParaRPr lang="en-US"/>
        </a:p>
      </dgm:t>
    </dgm:pt>
    <dgm:pt modelId="{2E5E0311-24CB-47A7-A0B6-BE3CBA2BBDC3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Relational Expression.</a:t>
          </a:r>
        </a:p>
      </dgm:t>
    </dgm:pt>
    <dgm:pt modelId="{7B1B3E8C-A038-4A91-B2DF-0C165B017397}" type="parTrans" cxnId="{3F62445A-9ECC-48E5-B765-DB539D306F31}">
      <dgm:prSet/>
      <dgm:spPr/>
      <dgm:t>
        <a:bodyPr/>
        <a:lstStyle/>
        <a:p>
          <a:endParaRPr lang="en-US"/>
        </a:p>
      </dgm:t>
    </dgm:pt>
    <dgm:pt modelId="{4AD8311A-B3E5-4CA5-BFA2-0A0709BBE313}" type="sibTrans" cxnId="{3F62445A-9ECC-48E5-B765-DB539D306F31}">
      <dgm:prSet/>
      <dgm:spPr/>
      <dgm:t>
        <a:bodyPr/>
        <a:lstStyle/>
        <a:p>
          <a:endParaRPr lang="en-US"/>
        </a:p>
      </dgm:t>
    </dgm:pt>
    <dgm:pt modelId="{B688A54F-A4E4-41AD-9EF5-F32D32AFD6F0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Logical Expression</a:t>
          </a:r>
          <a:r>
            <a:rPr lang="en-US" dirty="0"/>
            <a:t>.</a:t>
          </a:r>
        </a:p>
      </dgm:t>
    </dgm:pt>
    <dgm:pt modelId="{E78BFB76-9F4A-42EB-9C29-AADF9AA581F3}" type="parTrans" cxnId="{B2285C47-68C3-4C33-A002-75A6F1758C01}">
      <dgm:prSet/>
      <dgm:spPr/>
      <dgm:t>
        <a:bodyPr/>
        <a:lstStyle/>
        <a:p>
          <a:endParaRPr lang="en-US"/>
        </a:p>
      </dgm:t>
    </dgm:pt>
    <dgm:pt modelId="{F45113FD-F725-4A4D-BB3E-ED88E8F89386}" type="sibTrans" cxnId="{B2285C47-68C3-4C33-A002-75A6F1758C01}">
      <dgm:prSet/>
      <dgm:spPr/>
      <dgm:t>
        <a:bodyPr/>
        <a:lstStyle/>
        <a:p>
          <a:endParaRPr lang="en-US"/>
        </a:p>
      </dgm:t>
    </dgm:pt>
    <dgm:pt modelId="{B120B5F1-1099-4587-BDB2-2F175AD417BD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Bitwise Expression</a:t>
          </a:r>
          <a:r>
            <a:rPr lang="en-US" dirty="0"/>
            <a:t>.</a:t>
          </a:r>
        </a:p>
      </dgm:t>
    </dgm:pt>
    <dgm:pt modelId="{5C34462E-9684-4C42-8C3F-CCFAFC62C46C}" type="parTrans" cxnId="{1A73BC1A-06C7-4A30-9104-92B3BFBCE00F}">
      <dgm:prSet/>
      <dgm:spPr/>
      <dgm:t>
        <a:bodyPr/>
        <a:lstStyle/>
        <a:p>
          <a:endParaRPr lang="en-US"/>
        </a:p>
      </dgm:t>
    </dgm:pt>
    <dgm:pt modelId="{C68C9A5D-C7C9-4162-9EBE-ED20FF552B8C}" type="sibTrans" cxnId="{1A73BC1A-06C7-4A30-9104-92B3BFBCE00F}">
      <dgm:prSet/>
      <dgm:spPr/>
      <dgm:t>
        <a:bodyPr/>
        <a:lstStyle/>
        <a:p>
          <a:endParaRPr lang="en-US"/>
        </a:p>
      </dgm:t>
    </dgm:pt>
    <dgm:pt modelId="{A1D705DD-424C-4045-BAA2-6BAE571264BE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Combinational Expressions.</a:t>
          </a:r>
        </a:p>
      </dgm:t>
    </dgm:pt>
    <dgm:pt modelId="{C11B112D-609D-457B-B834-B46DAB7A51C4}" type="parTrans" cxnId="{3EDCDBAC-6383-4D71-8121-326AAC13F3EF}">
      <dgm:prSet/>
      <dgm:spPr/>
      <dgm:t>
        <a:bodyPr/>
        <a:lstStyle/>
        <a:p>
          <a:endParaRPr lang="en-US"/>
        </a:p>
      </dgm:t>
    </dgm:pt>
    <dgm:pt modelId="{A46A3C99-29C9-4A8A-AB93-86F46EE5AF89}" type="sibTrans" cxnId="{3EDCDBAC-6383-4D71-8121-326AAC13F3EF}">
      <dgm:prSet/>
      <dgm:spPr/>
      <dgm:t>
        <a:bodyPr/>
        <a:lstStyle/>
        <a:p>
          <a:endParaRPr lang="en-US"/>
        </a:p>
      </dgm:t>
    </dgm:pt>
    <dgm:pt modelId="{51FC2BAF-552C-4D8E-96A8-63262CC6C417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Multiple Operators in expression (Operator Precedence).</a:t>
          </a:r>
        </a:p>
      </dgm:t>
    </dgm:pt>
    <dgm:pt modelId="{F01252B0-60F4-4373-A47D-8CCA5193FEA4}" type="parTrans" cxnId="{776B3E13-A6C6-44C9-8E18-2FA55C1CA042}">
      <dgm:prSet/>
      <dgm:spPr/>
      <dgm:t>
        <a:bodyPr/>
        <a:lstStyle/>
        <a:p>
          <a:endParaRPr lang="en-US"/>
        </a:p>
      </dgm:t>
    </dgm:pt>
    <dgm:pt modelId="{B0EA951D-72FD-4ECB-A1DE-25F369EBC383}" type="sibTrans" cxnId="{776B3E13-A6C6-44C9-8E18-2FA55C1CA042}">
      <dgm:prSet/>
      <dgm:spPr/>
      <dgm:t>
        <a:bodyPr/>
        <a:lstStyle/>
        <a:p>
          <a:endParaRPr lang="en-US"/>
        </a:p>
      </dgm:t>
    </dgm:pt>
    <dgm:pt modelId="{F176B386-A1A3-4497-AAC4-B30806BF238C}" type="pres">
      <dgm:prSet presAssocID="{A041CDEB-4522-40E5-9DF3-C48B105734A4}" presName="diagram" presStyleCnt="0">
        <dgm:presLayoutVars>
          <dgm:dir/>
          <dgm:resizeHandles val="exact"/>
        </dgm:presLayoutVars>
      </dgm:prSet>
      <dgm:spPr/>
    </dgm:pt>
    <dgm:pt modelId="{2E04190C-BBAD-4DD4-9C56-B99CD2ACC7EE}" type="pres">
      <dgm:prSet presAssocID="{9A25016F-F557-4045-9A5E-A795818F990D}" presName="node" presStyleLbl="node1" presStyleIdx="0" presStyleCnt="9">
        <dgm:presLayoutVars>
          <dgm:bulletEnabled val="1"/>
        </dgm:presLayoutVars>
      </dgm:prSet>
      <dgm:spPr/>
    </dgm:pt>
    <dgm:pt modelId="{B201367E-367F-4588-9684-7B3F2F40F730}" type="pres">
      <dgm:prSet presAssocID="{AE0184FF-E9AE-41AD-93D1-4B5999852F89}" presName="sibTrans" presStyleCnt="0"/>
      <dgm:spPr/>
    </dgm:pt>
    <dgm:pt modelId="{CC5C1CFC-B993-4F6B-969A-FFE27ABD3ABD}" type="pres">
      <dgm:prSet presAssocID="{0DB38FFE-CA53-4445-A0EE-F60F5E0A0157}" presName="node" presStyleLbl="node1" presStyleIdx="1" presStyleCnt="9">
        <dgm:presLayoutVars>
          <dgm:bulletEnabled val="1"/>
        </dgm:presLayoutVars>
      </dgm:prSet>
      <dgm:spPr/>
    </dgm:pt>
    <dgm:pt modelId="{34C2E8E4-A0D8-4787-A250-654B9B3EBBD6}" type="pres">
      <dgm:prSet presAssocID="{30810A56-6548-4EC5-AA16-61413A27715F}" presName="sibTrans" presStyleCnt="0"/>
      <dgm:spPr/>
    </dgm:pt>
    <dgm:pt modelId="{6F57E8B3-29C7-450B-953F-0439F64D0303}" type="pres">
      <dgm:prSet presAssocID="{B1A24620-A014-462D-BC28-1B0D9681891A}" presName="node" presStyleLbl="node1" presStyleIdx="2" presStyleCnt="9">
        <dgm:presLayoutVars>
          <dgm:bulletEnabled val="1"/>
        </dgm:presLayoutVars>
      </dgm:prSet>
      <dgm:spPr/>
    </dgm:pt>
    <dgm:pt modelId="{9295BD7D-267D-47FC-977E-B9DCE116AA1D}" type="pres">
      <dgm:prSet presAssocID="{E62C8386-EE89-493A-A150-E0E318DE139C}" presName="sibTrans" presStyleCnt="0"/>
      <dgm:spPr/>
    </dgm:pt>
    <dgm:pt modelId="{9BBE8A5E-0E00-4E66-A3E2-D572CE246B97}" type="pres">
      <dgm:prSet presAssocID="{8CB5E369-D4F9-40EA-8FC0-A593DD93689E}" presName="node" presStyleLbl="node1" presStyleIdx="3" presStyleCnt="9">
        <dgm:presLayoutVars>
          <dgm:bulletEnabled val="1"/>
        </dgm:presLayoutVars>
      </dgm:prSet>
      <dgm:spPr/>
    </dgm:pt>
    <dgm:pt modelId="{9E6801AC-2291-48A8-8837-925FFA499E1A}" type="pres">
      <dgm:prSet presAssocID="{E6AEEFBB-B362-41D7-B285-3FA47A13EC70}" presName="sibTrans" presStyleCnt="0"/>
      <dgm:spPr/>
    </dgm:pt>
    <dgm:pt modelId="{FA4B7B19-7632-434E-B61A-13A04508788F}" type="pres">
      <dgm:prSet presAssocID="{2E5E0311-24CB-47A7-A0B6-BE3CBA2BBDC3}" presName="node" presStyleLbl="node1" presStyleIdx="4" presStyleCnt="9">
        <dgm:presLayoutVars>
          <dgm:bulletEnabled val="1"/>
        </dgm:presLayoutVars>
      </dgm:prSet>
      <dgm:spPr/>
    </dgm:pt>
    <dgm:pt modelId="{97B5FD40-4399-4D5A-9AFD-9FAD36B516CD}" type="pres">
      <dgm:prSet presAssocID="{4AD8311A-B3E5-4CA5-BFA2-0A0709BBE313}" presName="sibTrans" presStyleCnt="0"/>
      <dgm:spPr/>
    </dgm:pt>
    <dgm:pt modelId="{55327F39-E58B-467E-A0A0-3218C7C8C4B6}" type="pres">
      <dgm:prSet presAssocID="{B688A54F-A4E4-41AD-9EF5-F32D32AFD6F0}" presName="node" presStyleLbl="node1" presStyleIdx="5" presStyleCnt="9">
        <dgm:presLayoutVars>
          <dgm:bulletEnabled val="1"/>
        </dgm:presLayoutVars>
      </dgm:prSet>
      <dgm:spPr/>
    </dgm:pt>
    <dgm:pt modelId="{66E73069-19CE-4862-8840-AD58706FC186}" type="pres">
      <dgm:prSet presAssocID="{F45113FD-F725-4A4D-BB3E-ED88E8F89386}" presName="sibTrans" presStyleCnt="0"/>
      <dgm:spPr/>
    </dgm:pt>
    <dgm:pt modelId="{A78B4ED1-6594-4D82-8A5C-4A631D360309}" type="pres">
      <dgm:prSet presAssocID="{B120B5F1-1099-4587-BDB2-2F175AD417BD}" presName="node" presStyleLbl="node1" presStyleIdx="6" presStyleCnt="9">
        <dgm:presLayoutVars>
          <dgm:bulletEnabled val="1"/>
        </dgm:presLayoutVars>
      </dgm:prSet>
      <dgm:spPr/>
    </dgm:pt>
    <dgm:pt modelId="{C51B56C4-D9CD-48BA-B928-D52CC68D8E67}" type="pres">
      <dgm:prSet presAssocID="{C68C9A5D-C7C9-4162-9EBE-ED20FF552B8C}" presName="sibTrans" presStyleCnt="0"/>
      <dgm:spPr/>
    </dgm:pt>
    <dgm:pt modelId="{E582308A-8614-4C72-AA70-F46F99723095}" type="pres">
      <dgm:prSet presAssocID="{A1D705DD-424C-4045-BAA2-6BAE571264BE}" presName="node" presStyleLbl="node1" presStyleIdx="7" presStyleCnt="9">
        <dgm:presLayoutVars>
          <dgm:bulletEnabled val="1"/>
        </dgm:presLayoutVars>
      </dgm:prSet>
      <dgm:spPr/>
    </dgm:pt>
    <dgm:pt modelId="{D53AFF78-DB9E-4681-9B29-DE9A0AA3D34F}" type="pres">
      <dgm:prSet presAssocID="{A46A3C99-29C9-4A8A-AB93-86F46EE5AF89}" presName="sibTrans" presStyleCnt="0"/>
      <dgm:spPr/>
    </dgm:pt>
    <dgm:pt modelId="{95F102B3-2BF2-4FFC-BE1D-CEAC2E413015}" type="pres">
      <dgm:prSet presAssocID="{51FC2BAF-552C-4D8E-96A8-63262CC6C417}" presName="node" presStyleLbl="node1" presStyleIdx="8" presStyleCnt="9">
        <dgm:presLayoutVars>
          <dgm:bulletEnabled val="1"/>
        </dgm:presLayoutVars>
      </dgm:prSet>
      <dgm:spPr/>
    </dgm:pt>
  </dgm:ptLst>
  <dgm:cxnLst>
    <dgm:cxn modelId="{D5D39110-5AC2-43F5-97AC-AF8EBA67F728}" type="presOf" srcId="{A041CDEB-4522-40E5-9DF3-C48B105734A4}" destId="{F176B386-A1A3-4497-AAC4-B30806BF238C}" srcOrd="0" destOrd="0" presId="urn:microsoft.com/office/officeart/2005/8/layout/default"/>
    <dgm:cxn modelId="{776B3E13-A6C6-44C9-8E18-2FA55C1CA042}" srcId="{A041CDEB-4522-40E5-9DF3-C48B105734A4}" destId="{51FC2BAF-552C-4D8E-96A8-63262CC6C417}" srcOrd="8" destOrd="0" parTransId="{F01252B0-60F4-4373-A47D-8CCA5193FEA4}" sibTransId="{B0EA951D-72FD-4ECB-A1DE-25F369EBC383}"/>
    <dgm:cxn modelId="{1A73BC1A-06C7-4A30-9104-92B3BFBCE00F}" srcId="{A041CDEB-4522-40E5-9DF3-C48B105734A4}" destId="{B120B5F1-1099-4587-BDB2-2F175AD417BD}" srcOrd="6" destOrd="0" parTransId="{5C34462E-9684-4C42-8C3F-CCFAFC62C46C}" sibTransId="{C68C9A5D-C7C9-4162-9EBE-ED20FF552B8C}"/>
    <dgm:cxn modelId="{DCD2C51B-23CD-4F2D-89A2-DCF023BAAA63}" type="presOf" srcId="{B120B5F1-1099-4587-BDB2-2F175AD417BD}" destId="{A78B4ED1-6594-4D82-8A5C-4A631D360309}" srcOrd="0" destOrd="0" presId="urn:microsoft.com/office/officeart/2005/8/layout/default"/>
    <dgm:cxn modelId="{1335C227-7256-437D-B2A5-5770DB939CD6}" type="presOf" srcId="{2E5E0311-24CB-47A7-A0B6-BE3CBA2BBDC3}" destId="{FA4B7B19-7632-434E-B61A-13A04508788F}" srcOrd="0" destOrd="0" presId="urn:microsoft.com/office/officeart/2005/8/layout/default"/>
    <dgm:cxn modelId="{B2285C47-68C3-4C33-A002-75A6F1758C01}" srcId="{A041CDEB-4522-40E5-9DF3-C48B105734A4}" destId="{B688A54F-A4E4-41AD-9EF5-F32D32AFD6F0}" srcOrd="5" destOrd="0" parTransId="{E78BFB76-9F4A-42EB-9C29-AADF9AA581F3}" sibTransId="{F45113FD-F725-4A4D-BB3E-ED88E8F89386}"/>
    <dgm:cxn modelId="{6ED1816C-19BF-46FB-AFB1-3158A872F5A9}" srcId="{A041CDEB-4522-40E5-9DF3-C48B105734A4}" destId="{9A25016F-F557-4045-9A5E-A795818F990D}" srcOrd="0" destOrd="0" parTransId="{E2976A13-8434-471D-9EA1-BF6C11673BAA}" sibTransId="{AE0184FF-E9AE-41AD-93D1-4B5999852F89}"/>
    <dgm:cxn modelId="{9D1A4453-4578-4584-9863-7E84CDBD7D1B}" srcId="{A041CDEB-4522-40E5-9DF3-C48B105734A4}" destId="{0DB38FFE-CA53-4445-A0EE-F60F5E0A0157}" srcOrd="1" destOrd="0" parTransId="{E4402A96-9AE6-4633-ABE6-973A9286EBF9}" sibTransId="{30810A56-6548-4EC5-AA16-61413A27715F}"/>
    <dgm:cxn modelId="{3E150B54-D509-46B1-9059-F49143C75710}" type="presOf" srcId="{51FC2BAF-552C-4D8E-96A8-63262CC6C417}" destId="{95F102B3-2BF2-4FFC-BE1D-CEAC2E413015}" srcOrd="0" destOrd="0" presId="urn:microsoft.com/office/officeart/2005/8/layout/default"/>
    <dgm:cxn modelId="{4E38DC77-2850-4B85-85A8-FF7C5C2ED686}" type="presOf" srcId="{B688A54F-A4E4-41AD-9EF5-F32D32AFD6F0}" destId="{55327F39-E58B-467E-A0A0-3218C7C8C4B6}" srcOrd="0" destOrd="0" presId="urn:microsoft.com/office/officeart/2005/8/layout/default"/>
    <dgm:cxn modelId="{3F62445A-9ECC-48E5-B765-DB539D306F31}" srcId="{A041CDEB-4522-40E5-9DF3-C48B105734A4}" destId="{2E5E0311-24CB-47A7-A0B6-BE3CBA2BBDC3}" srcOrd="4" destOrd="0" parTransId="{7B1B3E8C-A038-4A91-B2DF-0C165B017397}" sibTransId="{4AD8311A-B3E5-4CA5-BFA2-0A0709BBE313}"/>
    <dgm:cxn modelId="{F85A4E92-7F66-4CF3-ABD9-493D207F12E6}" srcId="{A041CDEB-4522-40E5-9DF3-C48B105734A4}" destId="{B1A24620-A014-462D-BC28-1B0D9681891A}" srcOrd="2" destOrd="0" parTransId="{6DE44D0E-7F11-4F5A-B3B2-D86A1F6D937C}" sibTransId="{E62C8386-EE89-493A-A150-E0E318DE139C}"/>
    <dgm:cxn modelId="{7C05E3A9-9740-4B49-8F08-5A8C9557AC05}" type="presOf" srcId="{9A25016F-F557-4045-9A5E-A795818F990D}" destId="{2E04190C-BBAD-4DD4-9C56-B99CD2ACC7EE}" srcOrd="0" destOrd="0" presId="urn:microsoft.com/office/officeart/2005/8/layout/default"/>
    <dgm:cxn modelId="{3EDCDBAC-6383-4D71-8121-326AAC13F3EF}" srcId="{A041CDEB-4522-40E5-9DF3-C48B105734A4}" destId="{A1D705DD-424C-4045-BAA2-6BAE571264BE}" srcOrd="7" destOrd="0" parTransId="{C11B112D-609D-457B-B834-B46DAB7A51C4}" sibTransId="{A46A3C99-29C9-4A8A-AB93-86F46EE5AF89}"/>
    <dgm:cxn modelId="{0ADB32AD-C343-475B-8BBD-767831D59BE5}" type="presOf" srcId="{A1D705DD-424C-4045-BAA2-6BAE571264BE}" destId="{E582308A-8614-4C72-AA70-F46F99723095}" srcOrd="0" destOrd="0" presId="urn:microsoft.com/office/officeart/2005/8/layout/default"/>
    <dgm:cxn modelId="{893038D6-56BC-4F7A-AB32-8F6199002D25}" type="presOf" srcId="{8CB5E369-D4F9-40EA-8FC0-A593DD93689E}" destId="{9BBE8A5E-0E00-4E66-A3E2-D572CE246B97}" srcOrd="0" destOrd="0" presId="urn:microsoft.com/office/officeart/2005/8/layout/default"/>
    <dgm:cxn modelId="{349405D9-0AF4-4BAD-9DC0-77FD1EEF0B18}" type="presOf" srcId="{B1A24620-A014-462D-BC28-1B0D9681891A}" destId="{6F57E8B3-29C7-450B-953F-0439F64D0303}" srcOrd="0" destOrd="0" presId="urn:microsoft.com/office/officeart/2005/8/layout/default"/>
    <dgm:cxn modelId="{4004A4FB-EAE9-42FC-AD00-6E283F8CD48E}" srcId="{A041CDEB-4522-40E5-9DF3-C48B105734A4}" destId="{8CB5E369-D4F9-40EA-8FC0-A593DD93689E}" srcOrd="3" destOrd="0" parTransId="{15A288A9-1D2A-45F1-B75E-E126A2802F98}" sibTransId="{E6AEEFBB-B362-41D7-B285-3FA47A13EC70}"/>
    <dgm:cxn modelId="{698BACFF-3BAE-45D8-9A25-A38BAB1EA448}" type="presOf" srcId="{0DB38FFE-CA53-4445-A0EE-F60F5E0A0157}" destId="{CC5C1CFC-B993-4F6B-969A-FFE27ABD3ABD}" srcOrd="0" destOrd="0" presId="urn:microsoft.com/office/officeart/2005/8/layout/default"/>
    <dgm:cxn modelId="{A53C74C2-FCB0-4085-AAED-A5478760D95F}" type="presParOf" srcId="{F176B386-A1A3-4497-AAC4-B30806BF238C}" destId="{2E04190C-BBAD-4DD4-9C56-B99CD2ACC7EE}" srcOrd="0" destOrd="0" presId="urn:microsoft.com/office/officeart/2005/8/layout/default"/>
    <dgm:cxn modelId="{A396BC0C-1709-4C1D-901C-6CC183680DD3}" type="presParOf" srcId="{F176B386-A1A3-4497-AAC4-B30806BF238C}" destId="{B201367E-367F-4588-9684-7B3F2F40F730}" srcOrd="1" destOrd="0" presId="urn:microsoft.com/office/officeart/2005/8/layout/default"/>
    <dgm:cxn modelId="{642B8CD5-90FD-4764-B20C-7ACFCCC39FAC}" type="presParOf" srcId="{F176B386-A1A3-4497-AAC4-B30806BF238C}" destId="{CC5C1CFC-B993-4F6B-969A-FFE27ABD3ABD}" srcOrd="2" destOrd="0" presId="urn:microsoft.com/office/officeart/2005/8/layout/default"/>
    <dgm:cxn modelId="{A4738B09-9B38-41E8-9D4F-AE28A52637C4}" type="presParOf" srcId="{F176B386-A1A3-4497-AAC4-B30806BF238C}" destId="{34C2E8E4-A0D8-4787-A250-654B9B3EBBD6}" srcOrd="3" destOrd="0" presId="urn:microsoft.com/office/officeart/2005/8/layout/default"/>
    <dgm:cxn modelId="{96321576-1C9C-4749-8FD6-1F273F658645}" type="presParOf" srcId="{F176B386-A1A3-4497-AAC4-B30806BF238C}" destId="{6F57E8B3-29C7-450B-953F-0439F64D0303}" srcOrd="4" destOrd="0" presId="urn:microsoft.com/office/officeart/2005/8/layout/default"/>
    <dgm:cxn modelId="{0BDA629C-22C1-4130-8611-F9D945BBA7D6}" type="presParOf" srcId="{F176B386-A1A3-4497-AAC4-B30806BF238C}" destId="{9295BD7D-267D-47FC-977E-B9DCE116AA1D}" srcOrd="5" destOrd="0" presId="urn:microsoft.com/office/officeart/2005/8/layout/default"/>
    <dgm:cxn modelId="{66F42A87-F147-4205-B62A-C48791C4B2E8}" type="presParOf" srcId="{F176B386-A1A3-4497-AAC4-B30806BF238C}" destId="{9BBE8A5E-0E00-4E66-A3E2-D572CE246B97}" srcOrd="6" destOrd="0" presId="urn:microsoft.com/office/officeart/2005/8/layout/default"/>
    <dgm:cxn modelId="{185360B2-8188-429D-9EFE-41A1254F8A03}" type="presParOf" srcId="{F176B386-A1A3-4497-AAC4-B30806BF238C}" destId="{9E6801AC-2291-48A8-8837-925FFA499E1A}" srcOrd="7" destOrd="0" presId="urn:microsoft.com/office/officeart/2005/8/layout/default"/>
    <dgm:cxn modelId="{D890972D-1C08-4E92-8F68-5AF3A73EC614}" type="presParOf" srcId="{F176B386-A1A3-4497-AAC4-B30806BF238C}" destId="{FA4B7B19-7632-434E-B61A-13A04508788F}" srcOrd="8" destOrd="0" presId="urn:microsoft.com/office/officeart/2005/8/layout/default"/>
    <dgm:cxn modelId="{7C0731A1-3B35-40E3-9CEF-34CDF546B2CE}" type="presParOf" srcId="{F176B386-A1A3-4497-AAC4-B30806BF238C}" destId="{97B5FD40-4399-4D5A-9AFD-9FAD36B516CD}" srcOrd="9" destOrd="0" presId="urn:microsoft.com/office/officeart/2005/8/layout/default"/>
    <dgm:cxn modelId="{AB590A86-E623-43DC-986F-1469CE004CE1}" type="presParOf" srcId="{F176B386-A1A3-4497-AAC4-B30806BF238C}" destId="{55327F39-E58B-467E-A0A0-3218C7C8C4B6}" srcOrd="10" destOrd="0" presId="urn:microsoft.com/office/officeart/2005/8/layout/default"/>
    <dgm:cxn modelId="{6839C0FD-3378-4172-A0CB-910FAA81F164}" type="presParOf" srcId="{F176B386-A1A3-4497-AAC4-B30806BF238C}" destId="{66E73069-19CE-4862-8840-AD58706FC186}" srcOrd="11" destOrd="0" presId="urn:microsoft.com/office/officeart/2005/8/layout/default"/>
    <dgm:cxn modelId="{BF208DA3-78EE-408F-9AD7-75E085D401A5}" type="presParOf" srcId="{F176B386-A1A3-4497-AAC4-B30806BF238C}" destId="{A78B4ED1-6594-4D82-8A5C-4A631D360309}" srcOrd="12" destOrd="0" presId="urn:microsoft.com/office/officeart/2005/8/layout/default"/>
    <dgm:cxn modelId="{FD49FC9F-2F9D-48DD-87ED-9C5AB3B0FCA2}" type="presParOf" srcId="{F176B386-A1A3-4497-AAC4-B30806BF238C}" destId="{C51B56C4-D9CD-48BA-B928-D52CC68D8E67}" srcOrd="13" destOrd="0" presId="urn:microsoft.com/office/officeart/2005/8/layout/default"/>
    <dgm:cxn modelId="{58901608-1977-4912-BE16-E90D66631879}" type="presParOf" srcId="{F176B386-A1A3-4497-AAC4-B30806BF238C}" destId="{E582308A-8614-4C72-AA70-F46F99723095}" srcOrd="14" destOrd="0" presId="urn:microsoft.com/office/officeart/2005/8/layout/default"/>
    <dgm:cxn modelId="{38FE3F1C-4E6A-40CA-B057-FFC92C8D9043}" type="presParOf" srcId="{F176B386-A1A3-4497-AAC4-B30806BF238C}" destId="{D53AFF78-DB9E-4681-9B29-DE9A0AA3D34F}" srcOrd="15" destOrd="0" presId="urn:microsoft.com/office/officeart/2005/8/layout/default"/>
    <dgm:cxn modelId="{C0EDBD0C-2641-452D-BA12-2ACA4BD5382E}" type="presParOf" srcId="{F176B386-A1A3-4497-AAC4-B30806BF238C}" destId="{95F102B3-2BF2-4FFC-BE1D-CEAC2E41301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4190C-BBAD-4DD4-9C56-B99CD2ACC7EE}">
      <dsp:nvSpPr>
        <dsp:cNvPr id="0" name=""/>
        <dsp:cNvSpPr/>
      </dsp:nvSpPr>
      <dsp:spPr>
        <a:xfrm>
          <a:off x="818240" y="2100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Constant Expression.</a:t>
          </a:r>
        </a:p>
      </dsp:txBody>
      <dsp:txXfrm>
        <a:off x="818240" y="2100"/>
        <a:ext cx="2027274" cy="1216364"/>
      </dsp:txXfrm>
    </dsp:sp>
    <dsp:sp modelId="{CC5C1CFC-B993-4F6B-969A-FFE27ABD3ABD}">
      <dsp:nvSpPr>
        <dsp:cNvPr id="0" name=""/>
        <dsp:cNvSpPr/>
      </dsp:nvSpPr>
      <dsp:spPr>
        <a:xfrm>
          <a:off x="3048242" y="2100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Arithmetic Expression.</a:t>
          </a:r>
        </a:p>
      </dsp:txBody>
      <dsp:txXfrm>
        <a:off x="3048242" y="2100"/>
        <a:ext cx="2027274" cy="1216364"/>
      </dsp:txXfrm>
    </dsp:sp>
    <dsp:sp modelId="{6F57E8B3-29C7-450B-953F-0439F64D0303}">
      <dsp:nvSpPr>
        <dsp:cNvPr id="0" name=""/>
        <dsp:cNvSpPr/>
      </dsp:nvSpPr>
      <dsp:spPr>
        <a:xfrm>
          <a:off x="5278244" y="2100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Integral Expression</a:t>
          </a:r>
          <a:r>
            <a:rPr lang="en-US" sz="1900" kern="1200" dirty="0"/>
            <a:t>.</a:t>
          </a:r>
        </a:p>
      </dsp:txBody>
      <dsp:txXfrm>
        <a:off x="5278244" y="2100"/>
        <a:ext cx="2027274" cy="1216364"/>
      </dsp:txXfrm>
    </dsp:sp>
    <dsp:sp modelId="{9BBE8A5E-0E00-4E66-A3E2-D572CE246B97}">
      <dsp:nvSpPr>
        <dsp:cNvPr id="0" name=""/>
        <dsp:cNvSpPr/>
      </dsp:nvSpPr>
      <dsp:spPr>
        <a:xfrm>
          <a:off x="7508246" y="2100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Floating Expression</a:t>
          </a:r>
          <a:r>
            <a:rPr lang="en-US" sz="1900" kern="1200" dirty="0"/>
            <a:t>.</a:t>
          </a:r>
        </a:p>
      </dsp:txBody>
      <dsp:txXfrm>
        <a:off x="7508246" y="2100"/>
        <a:ext cx="2027274" cy="1216364"/>
      </dsp:txXfrm>
    </dsp:sp>
    <dsp:sp modelId="{FA4B7B19-7632-434E-B61A-13A04508788F}">
      <dsp:nvSpPr>
        <dsp:cNvPr id="0" name=""/>
        <dsp:cNvSpPr/>
      </dsp:nvSpPr>
      <dsp:spPr>
        <a:xfrm>
          <a:off x="818240" y="1421193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Relational Expression.</a:t>
          </a:r>
        </a:p>
      </dsp:txBody>
      <dsp:txXfrm>
        <a:off x="818240" y="1421193"/>
        <a:ext cx="2027274" cy="1216364"/>
      </dsp:txXfrm>
    </dsp:sp>
    <dsp:sp modelId="{55327F39-E58B-467E-A0A0-3218C7C8C4B6}">
      <dsp:nvSpPr>
        <dsp:cNvPr id="0" name=""/>
        <dsp:cNvSpPr/>
      </dsp:nvSpPr>
      <dsp:spPr>
        <a:xfrm>
          <a:off x="3048242" y="1421193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Logical Expression</a:t>
          </a:r>
          <a:r>
            <a:rPr lang="en-US" sz="1900" kern="1200" dirty="0"/>
            <a:t>.</a:t>
          </a:r>
        </a:p>
      </dsp:txBody>
      <dsp:txXfrm>
        <a:off x="3048242" y="1421193"/>
        <a:ext cx="2027274" cy="1216364"/>
      </dsp:txXfrm>
    </dsp:sp>
    <dsp:sp modelId="{A78B4ED1-6594-4D82-8A5C-4A631D360309}">
      <dsp:nvSpPr>
        <dsp:cNvPr id="0" name=""/>
        <dsp:cNvSpPr/>
      </dsp:nvSpPr>
      <dsp:spPr>
        <a:xfrm>
          <a:off x="5278244" y="1421193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Bitwise Expression</a:t>
          </a:r>
          <a:r>
            <a:rPr lang="en-US" sz="1900" kern="1200" dirty="0"/>
            <a:t>.</a:t>
          </a:r>
        </a:p>
      </dsp:txBody>
      <dsp:txXfrm>
        <a:off x="5278244" y="1421193"/>
        <a:ext cx="2027274" cy="1216364"/>
      </dsp:txXfrm>
    </dsp:sp>
    <dsp:sp modelId="{E582308A-8614-4C72-AA70-F46F99723095}">
      <dsp:nvSpPr>
        <dsp:cNvPr id="0" name=""/>
        <dsp:cNvSpPr/>
      </dsp:nvSpPr>
      <dsp:spPr>
        <a:xfrm>
          <a:off x="7508246" y="1421193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Combinational Expressions.</a:t>
          </a:r>
        </a:p>
      </dsp:txBody>
      <dsp:txXfrm>
        <a:off x="7508246" y="1421193"/>
        <a:ext cx="2027274" cy="1216364"/>
      </dsp:txXfrm>
    </dsp:sp>
    <dsp:sp modelId="{95F102B3-2BF2-4FFC-BE1D-CEAC2E413015}">
      <dsp:nvSpPr>
        <dsp:cNvPr id="0" name=""/>
        <dsp:cNvSpPr/>
      </dsp:nvSpPr>
      <dsp:spPr>
        <a:xfrm>
          <a:off x="4163243" y="2840285"/>
          <a:ext cx="2027274" cy="121636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>
                  <a:lumMod val="95000"/>
                  <a:lumOff val="5000"/>
                </a:schemeClr>
              </a:solidFill>
            </a:rPr>
            <a:t>Multiple Operators in expression (Operator Precedence).</a:t>
          </a:r>
        </a:p>
      </dsp:txBody>
      <dsp:txXfrm>
        <a:off x="4163243" y="2840285"/>
        <a:ext cx="2027274" cy="121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B9E1-FE5A-42AD-9CB0-4E211FFAD3D8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B2F1D-5DAF-429D-A5ED-FCA4948250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4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B2F1D-5DAF-429D-A5ED-FCA4948250F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E1C4-2E26-4FC1-B700-43D5FB077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9E74-CF31-4624-A7EB-4A99C386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F4D5-3F34-4A41-B2DF-C3D06068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8FBF-D8F2-42E4-90E7-854B9EFF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97D3-8CBF-4DA3-86C9-EFFA8B08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F79D-17D9-4373-9185-E61021E5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C393E-B616-45B9-8DC9-19AD77AE4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9461-F0B3-417F-9C3E-137E0D93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4FC4-89A0-45F3-B571-365E3482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76C0-8D32-4889-BC35-3E602278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C4295-F9D2-4528-BAE5-D4D3F208F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BC1F-AD7A-48E0-AB9F-309C426BE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D4DF-1E52-4781-B984-6F8AEDB0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491E-B5F8-4004-BCC0-ED35986A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C295-85C8-41B8-8787-8D2BDEDD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52E8-F580-41B7-9676-7140842F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D820-CE4B-4332-B333-3FE9ED79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6882-5D38-4882-8A95-83FF5299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4EF2-51A4-4FF2-A188-1A445E80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BDB4D-AA8F-467E-87A5-1005BAF3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45F-EF7E-4C43-8A85-C8DAFF20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EA7E-9F75-4DE6-839F-B893C56D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B837-6734-4D13-9BC9-6C619D24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49F7-920C-4088-A8B2-8A550566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078D-FDFC-4870-9025-39591D7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2171-D662-4AA5-A532-F87F7DAB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1E0F-D58D-4BC7-84C4-5059F25C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83E3-FD0C-4000-928C-8F3B0CC0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C1F9-85C6-4F8E-A08F-EAFF4F4E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01F82-DF7E-4EDD-AAC4-FAD3FD85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43F66-E830-436E-8BCE-2B6F03B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E555-B476-4DBF-809C-37DEF45E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5CEF-3108-4976-B548-E2D6626E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D319F-DE1C-4B35-B5FF-495D17FC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924F8-32E1-4F6F-A6C2-8798D486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97796-DF37-42CB-A1E0-9CBC3F8F2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1A5A3-8A18-4AA2-8BE5-E6CF8AB8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67215-8D8F-411C-BCFB-0FADBD0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E5C4D-B9CF-4B40-992D-D232C365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5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9585-0C3F-494C-B276-E4CEA590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D6587-0981-4CE3-872D-BF0727DE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92C7-0C4F-47FA-9381-4E61A97D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7C665-163D-42EC-A879-5BBE7B22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7B9FB-32C6-422A-BE0A-E4378C5D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6673B-97D7-4C7A-83CD-363CD3F1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BF215-EED6-45ED-B808-5F55E6C1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5AB8-4754-4B74-8BAD-756F503A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F18F-6121-4BBC-90C4-C9632DB6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3FEC0-B11B-47E9-B473-900D2598D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BB6E-6BD8-4E53-8235-72FDE5BC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665C9-5AD7-41F6-A089-00980E0A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BFF3-D006-4B87-B7B8-715B425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AAB2-9329-4404-B440-1695EB8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24F01-02A3-4F33-9DEF-63350316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D988-CC8E-4739-8606-A3C9BE22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54686-47F3-4117-AAB7-E436CF9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EF7BF-581E-4DCE-AEE3-539A8F1B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129E-B988-40FE-A592-7D9A522F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75E6-D1C3-44A6-89B6-D1170BC7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2337D-8FA7-4EFC-B30F-258C939C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00E2-71BB-499D-AF27-2348392A0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3999-86B2-4F16-8BCE-213C785FAEFB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CD2A-B830-4E43-976D-CFBE3EDCB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08C7-231E-4873-99DE-B0D389C3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3618-3EE7-4B1C-BF3A-40B9D065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5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100.png"/><Relationship Id="rId9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/>
          </a:bodyPr>
          <a:lstStyle/>
          <a:p>
            <a:r>
              <a:rPr lang="en-US" sz="4800"/>
              <a:t>PYTHON 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en-US"/>
              <a:t>EXPRESSION</a:t>
            </a:r>
            <a:endParaRPr lang="en-IN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C31043-6F85-4552-8D65-1C7DE3B2A0A6}"/>
              </a:ext>
            </a:extLst>
          </p:cNvPr>
          <p:cNvSpPr txBox="1"/>
          <p:nvPr/>
        </p:nvSpPr>
        <p:spPr>
          <a:xfrm>
            <a:off x="4628367" y="797576"/>
            <a:ext cx="63253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Expressions are basic instructions evaluating to a single value.</a:t>
            </a:r>
          </a:p>
          <a:p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This single value can be either numbers (int or float) or Boolean 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There are different kinds of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 Boolean expression gives only either True or False as an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When there are multiple operators in an expression, precedence is important.</a:t>
            </a:r>
            <a:endParaRPr lang="en-IN" sz="2400" dirty="0">
              <a:latin typeface="Abadi" panose="020B0604020104020204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A7FF07D-DC82-41AD-8706-5483F13C1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1" y="1382598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0DA4B-F0EA-4CCF-A98B-3FB58A945E08}"/>
              </a:ext>
            </a:extLst>
          </p:cNvPr>
          <p:cNvSpPr txBox="1"/>
          <p:nvPr/>
        </p:nvSpPr>
        <p:spPr>
          <a:xfrm>
            <a:off x="4669276" y="1810803"/>
            <a:ext cx="6594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About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 of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Precedence.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Different types of Operators with their precedence.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  <a:p>
            <a:endParaRPr lang="en-IN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EFB9431-C8C8-40A3-A305-882040A2D8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6E62-25F2-4D20-ACC8-44A45176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EXPRESSION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AA9E-2412-4C64-8EB8-30E88B36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The most basic instruction.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Consist of Values(2,3,4 etc.)  and Operators ( such as +, - , /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Evaluate down to single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Expression is evaluated as per the order of precedence of operators within expression.</a:t>
            </a:r>
            <a:endParaRPr lang="en-IN" sz="28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6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99B-D1E5-49AD-8499-25DFCD38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TYPES OF EXPRESSION</a:t>
            </a:r>
            <a:endParaRPr lang="en-IN" sz="4400" dirty="0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4B98C27-A7B4-4B1A-B6F8-A44E8633E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31723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D4AE-48C0-40F5-B224-CC3041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PRECEDENCE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D24-8F58-47CB-97CA-EEC2AE88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>
              <a:latin typeface="Abadi" panose="020B0604020104020204" pitchFamily="34" charset="0"/>
            </a:endParaRPr>
          </a:p>
          <a:p>
            <a:pPr marL="36900" indent="0">
              <a:buNone/>
            </a:pPr>
            <a:r>
              <a:rPr lang="en-US" sz="2800">
                <a:solidFill>
                  <a:schemeClr val="tx1"/>
                </a:solidFill>
                <a:latin typeface="Abadi" panose="020B0604020104020204" pitchFamily="34" charset="0"/>
              </a:rPr>
              <a:t>When an expression has multiple operators, then precedence guides the orders according to which operation is performed or expression is evaluated</a:t>
            </a:r>
            <a:endParaRPr lang="en-IN" sz="28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2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E92E-4BAE-40E9-9582-4FC00754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Math Operators from Highest to Lowest Precedence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EE28A-22AE-446B-90D3-5CF25FB9C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91655"/>
              </p:ext>
            </p:extLst>
          </p:nvPr>
        </p:nvGraphicFramePr>
        <p:xfrm>
          <a:off x="999241" y="2189650"/>
          <a:ext cx="10353672" cy="29667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67786">
                  <a:extLst>
                    <a:ext uri="{9D8B030D-6E8A-4147-A177-3AD203B41FA5}">
                      <a16:colId xmlns:a16="http://schemas.microsoft.com/office/drawing/2014/main" val="2567628525"/>
                    </a:ext>
                  </a:extLst>
                </a:gridCol>
                <a:gridCol w="2509050">
                  <a:extLst>
                    <a:ext uri="{9D8B030D-6E8A-4147-A177-3AD203B41FA5}">
                      <a16:colId xmlns:a16="http://schemas.microsoft.com/office/drawing/2014/main" val="1812190674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463809365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92993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Operators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Operation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Evaluates to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8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u="none">
                          <a:latin typeface="Abadi" panose="020B0604020104020204" pitchFamily="34" charset="0"/>
                        </a:rPr>
                        <a:t>           **</a:t>
                      </a:r>
                      <a:endParaRPr lang="en-IN" u="none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5**2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25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           %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Modulus/remainder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7%2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1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1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           //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Integer division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9//2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4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           /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Division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9/2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4.5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           *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Multiplication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9*2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18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4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           -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Subtraction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9-2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7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          +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Addition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badi" panose="020B0604020104020204" pitchFamily="34" charset="0"/>
                        </a:rPr>
                        <a:t>7+2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9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4EA1-8478-4E0A-A756-D64CE3F0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Boolean Expression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BDA8-79A4-4042-BC17-D5B591CC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Boolean expressions are the logical</a:t>
            </a: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 expression returning only True or False as an output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Python uses Boolean logic to evaluate conditions. The Boolean values True and False are returned when an expression is compared or evaluated.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For example : 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     a) </a:t>
            </a:r>
            <a:r>
              <a:rPr lang="en-US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17 &gt; 15 …………..returns True.</a:t>
            </a:r>
          </a:p>
          <a:p>
            <a:pPr marL="369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     b) 17 == 14…………returns False.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     </a:t>
            </a:r>
            <a:endParaRPr lang="en-US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17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83CE-447C-4524-B9A1-A0EA71C6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Boolean Operators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C2EA21-14CF-4DFD-A0FC-32099F123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254" y="1713109"/>
          <a:ext cx="10334216" cy="3708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14694">
                  <a:extLst>
                    <a:ext uri="{9D8B030D-6E8A-4147-A177-3AD203B41FA5}">
                      <a16:colId xmlns:a16="http://schemas.microsoft.com/office/drawing/2014/main" val="1025839538"/>
                    </a:ext>
                  </a:extLst>
                </a:gridCol>
                <a:gridCol w="2865748">
                  <a:extLst>
                    <a:ext uri="{9D8B030D-6E8A-4147-A177-3AD203B41FA5}">
                      <a16:colId xmlns:a16="http://schemas.microsoft.com/office/drawing/2014/main" val="3963576899"/>
                    </a:ext>
                  </a:extLst>
                </a:gridCol>
                <a:gridCol w="5253774">
                  <a:extLst>
                    <a:ext uri="{9D8B030D-6E8A-4147-A177-3AD203B41FA5}">
                      <a16:colId xmlns:a16="http://schemas.microsoft.com/office/drawing/2014/main" val="244353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2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and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 and 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Returns True if A and B both are True.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or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 or 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either of A are B are True.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not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not A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False.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==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 == 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equal to B.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!=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not equal to B.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8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&gt;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 &gt; 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greater than B.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4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&gt;=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A&gt;=B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greater than or qual to B.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4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&lt;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 &lt; 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less than B.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7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           &lt;=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A&lt;=B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Return True if A is less than or equal to B.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6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664B-08CF-4C15-88DF-DAD0CAF5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73551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Operation Precedence in descending order.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IN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BF2802-3230-4331-94BF-1BB6E1952B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43" y="1523489"/>
          <a:ext cx="8953904" cy="4724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476952">
                  <a:extLst>
                    <a:ext uri="{9D8B030D-6E8A-4147-A177-3AD203B41FA5}">
                      <a16:colId xmlns:a16="http://schemas.microsoft.com/office/drawing/2014/main" val="326970976"/>
                    </a:ext>
                  </a:extLst>
                </a:gridCol>
                <a:gridCol w="4476952">
                  <a:extLst>
                    <a:ext uri="{9D8B030D-6E8A-4147-A177-3AD203B41FA5}">
                      <a16:colId xmlns:a16="http://schemas.microsoft.com/office/drawing/2014/main" val="1643992137"/>
                    </a:ext>
                  </a:extLst>
                </a:gridCol>
              </a:tblGrid>
              <a:tr h="310254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02989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()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Parentheses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93580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67503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+x, -x, ~x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Unary Plus, Unary Minus, Bitwise NOT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0530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*, / ,//, %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26159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Addition, Subtraction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95867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&lt;&lt; , &gt;&gt;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shift operators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93302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&amp;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AND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2440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^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XOR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26498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|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OR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6489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==, != , &gt;, &gt;=, &lt;, &lt;=, is, is not, in, not in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Comparison, Identity Membership operators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4448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3125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73600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0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537</Words>
  <Application>Microsoft Office PowerPoint</Application>
  <PresentationFormat>Widescreen</PresentationFormat>
  <Paragraphs>142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PYTHON </vt:lpstr>
      <vt:lpstr>OBJECTIVES</vt:lpstr>
      <vt:lpstr>EXPRESSION</vt:lpstr>
      <vt:lpstr>TYPES OF EXPRESSION</vt:lpstr>
      <vt:lpstr>PRECEDENCE</vt:lpstr>
      <vt:lpstr>Math Operators from Highest to Lowest Precedence.</vt:lpstr>
      <vt:lpstr>Boolean Expression.</vt:lpstr>
      <vt:lpstr>Boolean Operators.</vt:lpstr>
      <vt:lpstr>Operation Precedence in descending order.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2022-02-18T20:41:42Z</dcterms:created>
  <dcterms:modified xsi:type="dcterms:W3CDTF">2022-02-19T05:02:46Z</dcterms:modified>
</cp:coreProperties>
</file>