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39FB2-84EF-462F-9560-AA85BEB088C1}" v="1" dt="2022-02-19T06:10:29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65485-D913-408F-94A8-C5261F6BE0A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C545C-095B-468E-AF77-297653832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26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30DB-CD9C-447D-AA93-2FB0A3BB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65726-F623-4BC7-BC40-45EFAF440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E3F3-F3EE-4BFB-B69D-13E1999A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CC4-BCBB-4437-A264-7FC1E079426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7D94-8F1E-41D7-B0F6-AA49FA15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D36C-98F2-4DBD-A730-23521723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098B-1C50-437D-9D3C-1C3C0117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69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B055-10CB-428C-9FCA-19D5D397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69655-EDBD-4EFF-9D7A-470A54702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1D34-ABD6-4060-AE52-4039601C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CC4-BCBB-4437-A264-7FC1E079426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CBF8F-A267-41FE-9D93-7181F447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ABC4-3BE7-468B-BC07-331C505D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098B-1C50-437D-9D3C-1C3C0117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5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E7E7A-1543-49B2-B34B-E68BE89BD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DAE61-6A8B-4E12-952E-8CE801697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071E-917D-403B-A7E5-E13704D5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CC4-BCBB-4437-A264-7FC1E079426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96C5A-6C3F-4109-88DC-25D4624F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F1DF-5D0D-43E8-BD02-93F33187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098B-1C50-437D-9D3C-1C3C0117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A57F-62DE-4BF4-AFE9-DE91BF6F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E1FB-23A8-466E-8935-C5CE52CC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E086-188B-4DD0-A241-4C406CCD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CC4-BCBB-4437-A264-7FC1E079426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ECFDB-D5FC-409C-A67F-8C6D3345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BB5B-70F0-4DBA-8E32-623F82E6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098B-1C50-437D-9D3C-1C3C0117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5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02F1-A846-4AE7-8455-A00B9680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3FCF-A39E-469F-967F-73F787C26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F555-C7A6-4562-9F1E-F7F78E90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CC4-BCBB-4437-A264-7FC1E079426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40081-7299-485E-BDA4-57A0A8E1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AC74-52E0-4D23-9D9E-1EA73356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098B-1C50-437D-9D3C-1C3C0117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7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94B7-9CC8-40EB-AC48-0DBB1C5D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4B1-62D7-4640-94CB-BD27D054B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F3F0F-0707-46D4-B900-7CB198999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DC2CE-F10D-4C59-AFE7-387DCAAE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CC4-BCBB-4437-A264-7FC1E079426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B8C98-EA80-430C-81F5-48B595AB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D73B1-687E-42F3-A18C-91A8D98E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098B-1C50-437D-9D3C-1C3C0117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7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80A3-7943-4CA1-BFEE-57424B92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81CA4-872B-4740-A35D-9B3005E3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4AE80-5642-48E4-9558-ACE6E03E1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350EC-0D43-4EA5-A506-D4691251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F7511-BC2B-4865-9F7B-563C852B2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353AA-4151-4C49-A0F4-E6484E20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CC4-BCBB-4437-A264-7FC1E079426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DECFB-92A5-4AB4-9E5B-EFE9A8F4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B2C37-6567-40AB-B403-73C3670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098B-1C50-437D-9D3C-1C3C0117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4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2320-1AC8-443C-BCEE-B09B8519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0C753-A858-4577-B654-B66E68A2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CC4-BCBB-4437-A264-7FC1E079426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DDA75-E9C6-49B8-917F-4635F96E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0A12E-6FE9-41E5-86AE-E1D6E0CF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098B-1C50-437D-9D3C-1C3C0117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0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72D49-321C-4B0E-8550-9354E4DA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CC4-BCBB-4437-A264-7FC1E079426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AF215-EC95-47E0-AD00-AFC6E65D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2356E-836E-4AAC-A30F-8B7F2ACF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098B-1C50-437D-9D3C-1C3C0117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7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9FC6-A6C3-4E22-A183-223455A8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0014-668B-4DD8-8753-42A71C11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8BA8E-34D9-48B5-8E2C-7E590CE35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9B02-D7E7-4BF7-80E7-9E15E3C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CC4-BCBB-4437-A264-7FC1E079426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883A1-16CC-4772-92FB-D3789320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257EA-EF1C-4172-AA5B-BCA471B4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098B-1C50-437D-9D3C-1C3C0117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6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D295-E02A-4901-A54B-B441F72E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47D04-D842-4F65-9FE6-6A31ED93D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0BE30-EBD3-4B34-A425-77B441AE6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3A04D-A810-4E44-94F8-7E55D8CD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CC4-BCBB-4437-A264-7FC1E079426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5A3AA-82A3-47E8-94F8-DFAE4F9C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9DB73-FDAF-4B49-A521-F037A64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A098B-1C50-437D-9D3C-1C3C0117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99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4F19D-BCD0-452E-9C3A-9219C804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13186-B9B9-4053-A471-4BA56AC7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27D6-AEE1-46CF-A72A-92A640AE2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CC4-BCBB-4437-A264-7FC1E079426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0DB02-4F27-4D6F-96C8-69D976838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BAEF-5CCC-47BF-81D3-958A49725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A098B-1C50-437D-9D3C-1C3C01176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STRINGS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31" y="1382598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89" y="2728739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90DA4B-F0EA-4CCF-A98B-3FB58A945E08}"/>
              </a:ext>
            </a:extLst>
          </p:cNvPr>
          <p:cNvSpPr txBox="1"/>
          <p:nvPr/>
        </p:nvSpPr>
        <p:spPr>
          <a:xfrm>
            <a:off x="4480569" y="1382598"/>
            <a:ext cx="65946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About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String Indexing.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String Concatenation.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Accessing elements of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String Slicing.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String Deletion/Updating.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A1A5ADB-0693-4126-B133-FFA04CA70A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E8F4-46F1-4F8A-A099-BFE51096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STRING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84E5-9E74-4174-A705-304611C4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Text, word or character in python.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Array of bytes representing a Unicode character.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Always enclosed in quotation marks(‘text’ , “text”…etc.)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Example: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&gt;&gt; 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‘Hello’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		&gt;&gt;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‘123’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		&gt;&gt;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“A”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		&gt;&gt;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“This isn’t right”</a:t>
            </a:r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D8051-B120-4691-824A-4A9D38CD577D}"/>
              </a:ext>
            </a:extLst>
          </p:cNvPr>
          <p:cNvSpPr txBox="1"/>
          <p:nvPr/>
        </p:nvSpPr>
        <p:spPr>
          <a:xfrm>
            <a:off x="5754278" y="3630553"/>
            <a:ext cx="5599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Abadi" panose="020B0604020104020204" pitchFamily="34" charset="0"/>
              </a:rPr>
              <a:t>Here Hello is written within single quotes so python will interpret ‘hello’ as a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123 is a </a:t>
            </a:r>
            <a:r>
              <a:rPr lang="en-US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numerical value within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single quotes so python will </a:t>
            </a:r>
            <a:r>
              <a:rPr lang="en-US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interpret ‘123’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badi" panose="020B0604020104020204" pitchFamily="34" charset="0"/>
              </a:rPr>
              <a:t>as a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Abadi" panose="020B0604020104020204" pitchFamily="34" charset="0"/>
              </a:rPr>
              <a:t>When text makes use of quotation mark as in </a:t>
            </a:r>
            <a:r>
              <a:rPr lang="en-US" dirty="0">
                <a:solidFill>
                  <a:schemeClr val="accent2"/>
                </a:solidFill>
                <a:highlight>
                  <a:srgbClr val="008080"/>
                </a:highlight>
                <a:latin typeface="Abadi" panose="020B0604020104020204" pitchFamily="34" charset="0"/>
              </a:rPr>
              <a:t> isn’t </a:t>
            </a:r>
            <a:r>
              <a:rPr lang="en-US" dirty="0">
                <a:solidFill>
                  <a:schemeClr val="accent2"/>
                </a:solidFill>
                <a:latin typeface="Abadi" panose="020B0604020104020204" pitchFamily="34" charset="0"/>
              </a:rPr>
              <a:t> in the third example then we use double quotation mark to enclose our text in python</a:t>
            </a:r>
          </a:p>
          <a:p>
            <a:endParaRPr lang="en-IN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5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6. Python Strings</Template>
  <TotalTime>0</TotalTime>
  <Words>148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Office Theme</vt:lpstr>
      <vt:lpstr>PYTHON </vt:lpstr>
      <vt:lpstr>OBJECTIVES</vt:lpstr>
      <vt:lpstr>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2022-02-22T06:47:32Z</dcterms:created>
  <dcterms:modified xsi:type="dcterms:W3CDTF">2022-02-22T06:48:13Z</dcterms:modified>
</cp:coreProperties>
</file>