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59" r:id="rId4"/>
    <p:sldId id="260" r:id="rId5"/>
    <p:sldId id="264" r:id="rId6"/>
    <p:sldId id="271" r:id="rId7"/>
    <p:sldId id="265" r:id="rId8"/>
    <p:sldId id="266" r:id="rId9"/>
    <p:sldId id="261" r:id="rId10"/>
    <p:sldId id="262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F92C6-5A1C-4852-8746-A0AE069249EC}" v="4" dt="2022-02-22T07:23:25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369F92C6-5A1C-4852-8746-A0AE069249EC}"/>
    <pc:docChg chg="custSel addSld delSld modSld sldOrd">
      <pc:chgData name="Devansh Singh" userId="914271a125ac5560" providerId="LiveId" clId="{369F92C6-5A1C-4852-8746-A0AE069249EC}" dt="2022-02-22T07:27:47.218" v="391" actId="20577"/>
      <pc:docMkLst>
        <pc:docMk/>
      </pc:docMkLst>
      <pc:sldChg chg="new del">
        <pc:chgData name="Devansh Singh" userId="914271a125ac5560" providerId="LiveId" clId="{369F92C6-5A1C-4852-8746-A0AE069249EC}" dt="2022-02-22T06:56:55.314" v="3" actId="47"/>
        <pc:sldMkLst>
          <pc:docMk/>
          <pc:sldMk cId="2729001923" sldId="256"/>
        </pc:sldMkLst>
      </pc:sldChg>
      <pc:sldChg chg="modSp add mod">
        <pc:chgData name="Devansh Singh" userId="914271a125ac5560" providerId="LiveId" clId="{369F92C6-5A1C-4852-8746-A0AE069249EC}" dt="2022-02-22T06:57:05.491" v="24" actId="20577"/>
        <pc:sldMkLst>
          <pc:docMk/>
          <pc:sldMk cId="1743019398" sldId="258"/>
        </pc:sldMkLst>
        <pc:spChg chg="mod">
          <ac:chgData name="Devansh Singh" userId="914271a125ac5560" providerId="LiveId" clId="{369F92C6-5A1C-4852-8746-A0AE069249EC}" dt="2022-02-22T06:57:05.491" v="24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add ord">
        <pc:chgData name="Devansh Singh" userId="914271a125ac5560" providerId="LiveId" clId="{369F92C6-5A1C-4852-8746-A0AE069249EC}" dt="2022-02-22T07:09:46.606" v="102"/>
        <pc:sldMkLst>
          <pc:docMk/>
          <pc:sldMk cId="678782050" sldId="259"/>
        </pc:sldMkLst>
      </pc:sldChg>
      <pc:sldChg chg="add">
        <pc:chgData name="Devansh Singh" userId="914271a125ac5560" providerId="LiveId" clId="{369F92C6-5A1C-4852-8746-A0AE069249EC}" dt="2022-02-22T06:56:38.900" v="1"/>
        <pc:sldMkLst>
          <pc:docMk/>
          <pc:sldMk cId="2032539379" sldId="260"/>
        </pc:sldMkLst>
      </pc:sldChg>
      <pc:sldChg chg="add">
        <pc:chgData name="Devansh Singh" userId="914271a125ac5560" providerId="LiveId" clId="{369F92C6-5A1C-4852-8746-A0AE069249EC}" dt="2022-02-22T06:56:38.900" v="1"/>
        <pc:sldMkLst>
          <pc:docMk/>
          <pc:sldMk cId="1332835914" sldId="261"/>
        </pc:sldMkLst>
      </pc:sldChg>
      <pc:sldChg chg="add">
        <pc:chgData name="Devansh Singh" userId="914271a125ac5560" providerId="LiveId" clId="{369F92C6-5A1C-4852-8746-A0AE069249EC}" dt="2022-02-22T06:56:38.900" v="1"/>
        <pc:sldMkLst>
          <pc:docMk/>
          <pc:sldMk cId="1273293466" sldId="262"/>
        </pc:sldMkLst>
      </pc:sldChg>
      <pc:sldChg chg="modSp add mod">
        <pc:chgData name="Devansh Singh" userId="914271a125ac5560" providerId="LiveId" clId="{369F92C6-5A1C-4852-8746-A0AE069249EC}" dt="2022-02-22T07:27:47.218" v="391" actId="20577"/>
        <pc:sldMkLst>
          <pc:docMk/>
          <pc:sldMk cId="1417458416" sldId="263"/>
        </pc:sldMkLst>
        <pc:spChg chg="mod">
          <ac:chgData name="Devansh Singh" userId="914271a125ac5560" providerId="LiveId" clId="{369F92C6-5A1C-4852-8746-A0AE069249EC}" dt="2022-02-22T07:27:47.218" v="391" actId="20577"/>
          <ac:spMkLst>
            <pc:docMk/>
            <pc:sldMk cId="1417458416" sldId="263"/>
            <ac:spMk id="3" creationId="{8C58943D-416C-4235-AA5A-1D6FB188C72B}"/>
          </ac:spMkLst>
        </pc:spChg>
      </pc:sldChg>
      <pc:sldChg chg="add ord">
        <pc:chgData name="Devansh Singh" userId="914271a125ac5560" providerId="LiveId" clId="{369F92C6-5A1C-4852-8746-A0AE069249EC}" dt="2022-02-22T06:59:20.096" v="97" actId="20578"/>
        <pc:sldMkLst>
          <pc:docMk/>
          <pc:sldMk cId="261836745" sldId="264"/>
        </pc:sldMkLst>
      </pc:sldChg>
      <pc:sldChg chg="add ord">
        <pc:chgData name="Devansh Singh" userId="914271a125ac5560" providerId="LiveId" clId="{369F92C6-5A1C-4852-8746-A0AE069249EC}" dt="2022-02-22T07:26:18.585" v="336"/>
        <pc:sldMkLst>
          <pc:docMk/>
          <pc:sldMk cId="4264257957" sldId="265"/>
        </pc:sldMkLst>
      </pc:sldChg>
      <pc:sldChg chg="add ord">
        <pc:chgData name="Devansh Singh" userId="914271a125ac5560" providerId="LiveId" clId="{369F92C6-5A1C-4852-8746-A0AE069249EC}" dt="2022-02-22T06:59:33.644" v="99"/>
        <pc:sldMkLst>
          <pc:docMk/>
          <pc:sldMk cId="2763573880" sldId="266"/>
        </pc:sldMkLst>
      </pc:sldChg>
      <pc:sldChg chg="add del">
        <pc:chgData name="Devansh Singh" userId="914271a125ac5560" providerId="LiveId" clId="{369F92C6-5A1C-4852-8746-A0AE069249EC}" dt="2022-02-22T07:02:03.197" v="100" actId="47"/>
        <pc:sldMkLst>
          <pc:docMk/>
          <pc:sldMk cId="2996768269" sldId="267"/>
        </pc:sldMkLst>
      </pc:sldChg>
      <pc:sldChg chg="modSp add mod">
        <pc:chgData name="Devansh Singh" userId="914271a125ac5560" providerId="LiveId" clId="{369F92C6-5A1C-4852-8746-A0AE069249EC}" dt="2022-02-22T06:58:34.393" v="92" actId="20577"/>
        <pc:sldMkLst>
          <pc:docMk/>
          <pc:sldMk cId="4195295649" sldId="268"/>
        </pc:sldMkLst>
        <pc:spChg chg="mod">
          <ac:chgData name="Devansh Singh" userId="914271a125ac5560" providerId="LiveId" clId="{369F92C6-5A1C-4852-8746-A0AE069249EC}" dt="2022-02-22T06:58:34.393" v="92" actId="20577"/>
          <ac:spMkLst>
            <pc:docMk/>
            <pc:sldMk cId="4195295649" sldId="268"/>
            <ac:spMk id="3" creationId="{A190DA4B-F0EA-4CCF-A98B-3FB58A945E08}"/>
          </ac:spMkLst>
        </pc:spChg>
      </pc:sldChg>
      <pc:sldChg chg="add">
        <pc:chgData name="Devansh Singh" userId="914271a125ac5560" providerId="LiveId" clId="{369F92C6-5A1C-4852-8746-A0AE069249EC}" dt="2022-02-22T06:56:38.900" v="1"/>
        <pc:sldMkLst>
          <pc:docMk/>
          <pc:sldMk cId="3612297892" sldId="270"/>
        </pc:sldMkLst>
      </pc:sldChg>
      <pc:sldChg chg="modSp new mod">
        <pc:chgData name="Devansh Singh" userId="914271a125ac5560" providerId="LiveId" clId="{369F92C6-5A1C-4852-8746-A0AE069249EC}" dt="2022-02-22T07:25:05.857" v="334" actId="20577"/>
        <pc:sldMkLst>
          <pc:docMk/>
          <pc:sldMk cId="1060979084" sldId="271"/>
        </pc:sldMkLst>
        <pc:spChg chg="mod">
          <ac:chgData name="Devansh Singh" userId="914271a125ac5560" providerId="LiveId" clId="{369F92C6-5A1C-4852-8746-A0AE069249EC}" dt="2022-02-22T07:23:26.869" v="130" actId="115"/>
          <ac:spMkLst>
            <pc:docMk/>
            <pc:sldMk cId="1060979084" sldId="271"/>
            <ac:spMk id="2" creationId="{1D4B6741-220E-4CA1-889E-767DF8DD6CA4}"/>
          </ac:spMkLst>
        </pc:spChg>
        <pc:spChg chg="mod">
          <ac:chgData name="Devansh Singh" userId="914271a125ac5560" providerId="LiveId" clId="{369F92C6-5A1C-4852-8746-A0AE069249EC}" dt="2022-02-22T07:25:05.857" v="334" actId="20577"/>
          <ac:spMkLst>
            <pc:docMk/>
            <pc:sldMk cId="1060979084" sldId="271"/>
            <ac:spMk id="3" creationId="{AF3AAA24-EDF9-4C9D-A2A4-991518CBA35A}"/>
          </ac:spMkLst>
        </pc:spChg>
      </pc:sldChg>
      <pc:sldChg chg="new del">
        <pc:chgData name="Devansh Singh" userId="914271a125ac5560" providerId="LiveId" clId="{369F92C6-5A1C-4852-8746-A0AE069249EC}" dt="2022-02-22T06:57:33.236" v="27" actId="47"/>
        <pc:sldMkLst>
          <pc:docMk/>
          <pc:sldMk cId="1239895332" sldId="2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F1EB-DBD4-4531-883F-1CAC945D27A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4BE9D-C8D4-413C-8903-9B293C5F7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6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BB2B-3EEE-4F13-9D4D-B20B56AD0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12C16-3D6E-4A43-B23D-90DCB1EC5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D7F2-B41C-4CA7-98D1-F2FA64B8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878B-E336-432A-A5A9-16AEA835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CBED-9612-4D74-87BE-76BFBF63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9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AC22-2B4C-4E95-840B-DF852F1A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F10D2-C4C4-4B9F-943E-60AF3FFD5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CEBE-F875-4492-A660-4E311AD3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0C32-B162-4484-A3B7-4BFD9790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02C3-D0B1-4477-81FA-FAAFBF5C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46B5C-2B84-44E0-BDDD-A2C8A2C69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7546A-5F9B-47B5-9893-6ABE8D88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7BA7-0221-4BA4-91FF-1B0BE493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4E08-E5B8-4B22-A8CF-66F92231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FC41-F321-4465-AB47-B34BDDE5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1275-BF58-4487-AB60-078E0706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BFB3-1B13-482C-94C6-5C7B77C5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8056-A6DD-4D5F-9090-1B526B9A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DFA3-9D79-4125-8E58-7B1F4FF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8755-F4CB-43BE-91C8-84143CC5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61B1-CDE0-4266-8F42-773D7AA2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6865-62B7-44FF-B950-41210F5FD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3A810-70C3-4264-B895-C8D2010B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F197-005B-4A72-AD22-284676DD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D8C16-0690-42EC-9D13-3D7E8D0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D5D2-F9BA-4FE7-947C-6276C18E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8177-36DB-4E93-AB07-3B4EFF45C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1EC4-6547-4E8A-AEC7-E6EF0FBA6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0FB2-F2D1-4272-9CFE-B0DFBDD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383D8-351F-4353-AC80-F5806735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70EC-2737-4434-A167-9E3D8509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7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125B-E7A1-4967-A4F6-867FD700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AEBDD-196E-47B3-82C6-49C6AB7B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D71D-739D-4BC6-AC36-6462BE7A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1D3FD-B764-4652-A555-69F97410C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8075C-CF6C-466A-BAA6-2C1591ADB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D69EB-550D-4A87-9749-CA8D1F95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2B9B2-DA08-48A1-916D-6B415EC2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636C3-8971-46F2-B21D-8F772AC6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974B-A4B0-4EB1-BDFA-C99642E1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063B-FE9B-4586-A3A9-ADBDCAD2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2813D-B70D-45AA-BF50-4777BBAD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9162-0F63-4544-AF3D-C3B6C8B1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7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D6B86-91B0-4632-9DA6-41F1910F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42E5-9ABA-4763-9871-2AC023C8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1C95C-167F-446B-AD8F-DE8E0F9A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3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481D-BC5D-4E5D-974A-92EC908D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2E9C-2535-4BEB-AD1D-740B9655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918CF-A938-4967-A027-EF97A5FB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1B30-C2F7-43EA-815E-8DB557F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6D029-E5F2-4B85-A144-0EA3B989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4F58-372C-40C3-B231-124E7547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3F59-8ED9-42C7-90A4-38EB9C3E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190F2-BC80-4F62-83A3-38F0A33A9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5596E-6DB0-4439-A99A-3D40FAF57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7C4A-F4A9-471B-B4F9-A8BB43EB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CCFAE-9392-4403-866C-2C81DD6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3EC71-9D14-4171-BB00-4390089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6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6334B-95AD-45F3-AD99-EE0AFB2D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AC52-1256-4F48-B1BB-D8D15EB9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4CFF-AEF2-4A30-9F87-B25263E78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A9F3-9442-4535-BC7B-FD2BEE3986B0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C363-E8EA-4CF4-8449-D7450B3FB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FEAA-3A77-42AF-B6AE-1118E9E1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CA49-A0AD-457C-8047-9F874CA3A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0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.png"/><Relationship Id="rId5" Type="http://schemas.openxmlformats.org/officeDocument/2006/relationships/customXml" Target="../ink/ink4.xml"/><Relationship Id="rId10" Type="http://schemas.openxmlformats.org/officeDocument/2006/relationships/image" Target="../media/image9.png"/><Relationship Id="rId4" Type="http://schemas.openxmlformats.org/officeDocument/2006/relationships/image" Target="../media/image100.pn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STRINGS OPERATIONS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4222-FE0D-4F7D-A5A5-E0F2927A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 CONCATENATION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B59E-FEF3-4375-9CC1-10C8EB7E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However, we can not concatenate a string data type with any other data type.</a:t>
            </a:r>
          </a:p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For Example :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A =  “John”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b =  42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c =  a + b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# </a:t>
            </a: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Now here python would give an error because A is a string data type while B is a numeric data type of integer.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TypeError: Can’t convert ‘int’ object to str implicitly.</a:t>
            </a:r>
          </a:p>
        </p:txBody>
      </p:sp>
    </p:spTree>
    <p:extLst>
      <p:ext uri="{BB962C8B-B14F-4D97-AF65-F5344CB8AC3E}">
        <p14:creationId xmlns:p14="http://schemas.microsoft.com/office/powerpoint/2010/main" val="127329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0642-C3D2-43AE-A361-7E5A8BFC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 REPLICATION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943D-416C-4235-AA5A-1D6FB188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Like string concatenation operator, we can also multiply or replicate the string by using string replication operator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( * )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A = “hello”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A * 3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”</a:t>
            </a:r>
            <a:r>
              <a:rPr lang="en-US" dirty="0" err="1">
                <a:solidFill>
                  <a:srgbClr val="92D050"/>
                </a:solidFill>
                <a:latin typeface="Abadi" panose="020B0604020104020204" pitchFamily="34" charset="0"/>
              </a:rPr>
              <a:t>hellohellohelllo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45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257D30E-0D0D-4108-86BD-AA500A3FD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326D30-5A20-4C13-9220-34127C938C6C}"/>
              </a:ext>
            </a:extLst>
          </p:cNvPr>
          <p:cNvSpPr txBox="1"/>
          <p:nvPr/>
        </p:nvSpPr>
        <p:spPr>
          <a:xfrm>
            <a:off x="4887589" y="1377101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Array </a:t>
            </a:r>
            <a:r>
              <a:rPr lang="en-US" sz="2000" dirty="0">
                <a:latin typeface="Abadi" panose="020B0604020104020204" pitchFamily="34" charset="0"/>
              </a:rPr>
              <a:t>is a sequence of characters representing a text value.</a:t>
            </a:r>
          </a:p>
          <a:p>
            <a:pPr marL="3798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3F68-EDB3-4127-A874-E85259E2E62F}"/>
              </a:ext>
            </a:extLst>
          </p:cNvPr>
          <p:cNvSpPr txBox="1"/>
          <p:nvPr/>
        </p:nvSpPr>
        <p:spPr>
          <a:xfrm>
            <a:off x="4887589" y="2172816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Anything enclosed within quotation marks is interpreted as string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Two Strings can be joined using string concatenation operator.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Individual </a:t>
            </a:r>
            <a:r>
              <a:rPr lang="en-US" sz="2000" dirty="0">
                <a:latin typeface="Abadi" panose="020B0604020104020204" pitchFamily="34" charset="0"/>
              </a:rPr>
              <a:t>characters can be accessed using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Strings are immutable in nature.</a:t>
            </a: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90DA4B-F0EA-4CCF-A98B-3FB58A945E08}"/>
              </a:ext>
            </a:extLst>
          </p:cNvPr>
          <p:cNvSpPr txBox="1"/>
          <p:nvPr/>
        </p:nvSpPr>
        <p:spPr>
          <a:xfrm>
            <a:off x="4480569" y="1382598"/>
            <a:ext cx="6594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Indexing.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Slicing.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concatenation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Replication.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A1A5ADB-0693-4126-B133-FFA04CA70A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ACFB-BCF6-481E-BF84-BE93AAB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 INDEXING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7DD9-F892-459F-B88F-9F2CDEC9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709454" cy="45159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Python stores any character or string in the form of array of memory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Each character of string occupies single block in memory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The characters are stored in memory consecutively.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The first character is indexed at 0 and the consecutive characters are indexed at 1,2,3…and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Anything enclosed within quotation marks is interpreted as string in python.</a:t>
            </a:r>
            <a:endParaRPr lang="en-IN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8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5D84-16F4-49A7-836E-85EF204D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 INDEXING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05B-B3AD-4FCB-9BEF-F731F1B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Python also index string from last character of string by using negative integers starting from </a:t>
            </a:r>
            <a:r>
              <a:rPr lang="en-US" dirty="0">
                <a:solidFill>
                  <a:schemeClr val="tx1"/>
                </a:solidFill>
                <a:highlight>
                  <a:srgbClr val="008080"/>
                </a:highlight>
                <a:latin typeface="Abadi" panose="020B0604020104020204" pitchFamily="34" charset="0"/>
              </a:rPr>
              <a:t>-1.</a:t>
            </a:r>
            <a:endParaRPr lang="en-IN" dirty="0">
              <a:solidFill>
                <a:schemeClr val="tx1"/>
              </a:solidFill>
              <a:highlight>
                <a:srgbClr val="008080"/>
              </a:highlight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C707B-2136-4EA5-B875-0B0811C2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00" y="2687311"/>
            <a:ext cx="3275882" cy="14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9C5-37DF-458D-A2B3-79C0B247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ACCESSING CHARACTER OF STRING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BABA-8285-405A-AA3F-57E61359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97" y="1545123"/>
            <a:ext cx="10353762" cy="467777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Individual character of a string can be accessed using its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Only integers are allowed to be passed as index of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The individual character of a string is accessed using </a:t>
            </a: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[ ] 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Example : Consider the string “HELLO”</a:t>
            </a:r>
          </a:p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&gt;&gt; A =  “HELLO”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  &gt;&gt; A[0]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  &gt;&gt; “H”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  #Similarly</a:t>
            </a:r>
            <a:endParaRPr lang="en-US" dirty="0">
              <a:solidFill>
                <a:srgbClr val="FFFF00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&gt;&gt; A[2]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  &gt;&gt; “L"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31A04-2783-4B1A-B9DB-E912F957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974" y="3900341"/>
            <a:ext cx="3275882" cy="14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6741-220E-4CA1-889E-767DF8DD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STRINGS ARE IMMUTABLE</a:t>
            </a:r>
            <a:endParaRPr lang="en-IN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AA24-EDF9-4C9D-A2A4-991518CB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 = “land”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wanted to actually store “band”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[0] = “B”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&gt;&gt; strings are immutable and can not be altered once assigned.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9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0631-383F-4FBE-B995-5775B443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 SLICING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4AC8-BC29-4CBF-AE94-A11E9117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Slicing is used to access the range of character of a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Slicing operator ( : )  is used for slicing.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SYNTAX for slicing :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</a:t>
            </a:r>
          </a:p>
          <a:p>
            <a:pPr marL="36900" indent="0">
              <a:buNone/>
            </a:pPr>
            <a:r>
              <a:rPr lang="en-US" sz="2800" dirty="0">
                <a:latin typeface="Abadi" panose="020B0604020104020204" pitchFamily="34" charset="0"/>
              </a:rPr>
              <a:t>		</a:t>
            </a:r>
            <a:r>
              <a:rPr lang="en-US" sz="2800" dirty="0">
                <a:solidFill>
                  <a:srgbClr val="92D050"/>
                </a:solidFill>
                <a:latin typeface="Abadi" panose="020B0604020104020204" pitchFamily="34" charset="0"/>
              </a:rPr>
              <a:t>string/variable [ </a:t>
            </a:r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starting index </a:t>
            </a:r>
            <a:r>
              <a:rPr lang="en-US" sz="2800" dirty="0">
                <a:solidFill>
                  <a:srgbClr val="92D050"/>
                </a:solidFill>
                <a:latin typeface="Abadi" panose="020B0604020104020204" pitchFamily="34" charset="0"/>
              </a:rPr>
              <a:t>: </a:t>
            </a:r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ending index </a:t>
            </a:r>
            <a:r>
              <a:rPr lang="en-US" sz="2800" dirty="0">
                <a:solidFill>
                  <a:srgbClr val="92D050"/>
                </a:solidFill>
                <a:latin typeface="Abadi" panose="020B0604020104020204" pitchFamily="34" charset="0"/>
              </a:rPr>
              <a:t>]</a:t>
            </a:r>
            <a:r>
              <a:rPr lang="en-IN" sz="2800" dirty="0">
                <a:solidFill>
                  <a:srgbClr val="92D050"/>
                </a:solidFill>
                <a:latin typeface="Abadi" panose="020B06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92D050"/>
                </a:solidFill>
                <a:latin typeface="Abadi" panose="020B0604020104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During Slicing the ending index character is not included.</a:t>
            </a:r>
          </a:p>
        </p:txBody>
      </p:sp>
    </p:spTree>
    <p:extLst>
      <p:ext uri="{BB962C8B-B14F-4D97-AF65-F5344CB8AC3E}">
        <p14:creationId xmlns:p14="http://schemas.microsoft.com/office/powerpoint/2010/main" val="426425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B821-3526-4946-88FB-EE167D1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 SLICING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8779-EDEA-48CE-8E9A-DE0CD3A1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Abadi" panose="020B0604020104020204" pitchFamily="34" charset="0"/>
              </a:rPr>
              <a:t>Example :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# consider the string</a:t>
            </a:r>
            <a:r>
              <a:rPr lang="en-IN" dirty="0">
                <a:solidFill>
                  <a:srgbClr val="92D050"/>
                </a:solidFill>
              </a:rPr>
              <a:t> “HELLO”</a:t>
            </a:r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&gt;&gt;  A  = “HELLO”</a:t>
            </a:r>
          </a:p>
          <a:p>
            <a:pPr marL="36900" indent="0">
              <a:buNone/>
            </a:pP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 &gt;&gt;  </a:t>
            </a:r>
            <a:r>
              <a:rPr lang="en-IN" dirty="0">
                <a:solidFill>
                  <a:schemeClr val="accent2"/>
                </a:solidFill>
                <a:latin typeface="Abadi" panose="020B0604020104020204" pitchFamily="34" charset="0"/>
              </a:rPr>
              <a:t>A[ 0 : 2]</a:t>
            </a:r>
          </a:p>
          <a:p>
            <a:pPr marL="36900" indent="0">
              <a:buNone/>
            </a:pP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 &gt;&gt;  “HE”</a:t>
            </a:r>
            <a:endParaRPr lang="en-US" dirty="0">
              <a:solidFill>
                <a:srgbClr val="92D050"/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CD9EB-260C-46A6-A6C7-8C1BBFCA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92" y="2137529"/>
            <a:ext cx="3275882" cy="14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F7F-A849-490A-90E3-D8D0EDC5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 CONCATENATION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6DB2-A04F-4284-9392-A5672150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We can join two different string by using “ + ” operator, this is known as string concatenation</a:t>
            </a: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.</a:t>
            </a:r>
          </a:p>
          <a:p>
            <a:pPr marL="36900" indent="0">
              <a:buNone/>
            </a:pPr>
            <a:r>
              <a:rPr lang="en-IN" dirty="0">
                <a:latin typeface="Abadi" panose="020B0604020104020204" pitchFamily="34" charset="0"/>
              </a:rPr>
              <a:t>Example:</a:t>
            </a:r>
          </a:p>
          <a:p>
            <a:pPr marL="36900" indent="0">
              <a:buNone/>
            </a:pP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a = “John”</a:t>
            </a:r>
          </a:p>
          <a:p>
            <a:pPr marL="36900" indent="0">
              <a:buNone/>
            </a:pP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v = “Dalton”</a:t>
            </a:r>
          </a:p>
          <a:p>
            <a:pPr marL="36900" indent="0">
              <a:buNone/>
            </a:pP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#</a:t>
            </a:r>
            <a:r>
              <a:rPr lang="en-IN" dirty="0">
                <a:solidFill>
                  <a:schemeClr val="accent2"/>
                </a:solidFill>
                <a:latin typeface="Abadi" panose="020B0604020104020204" pitchFamily="34" charset="0"/>
              </a:rPr>
              <a:t>a and b are two separate string namely “John” and “Dalton” respectively.</a:t>
            </a:r>
          </a:p>
          <a:p>
            <a:pPr marL="36900" indent="0">
              <a:buNone/>
            </a:pP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c = a + b</a:t>
            </a:r>
          </a:p>
          <a:p>
            <a:pPr marL="36900" indent="0">
              <a:buNone/>
            </a:pPr>
            <a:r>
              <a:rPr lang="en-IN" dirty="0">
                <a:solidFill>
                  <a:schemeClr val="tx1"/>
                </a:solidFill>
                <a:latin typeface="Abadi" panose="020B0604020104020204" pitchFamily="34" charset="0"/>
              </a:rPr>
              <a:t>&gt;&gt; </a:t>
            </a:r>
            <a:r>
              <a:rPr lang="en-IN" dirty="0">
                <a:solidFill>
                  <a:srgbClr val="92D050"/>
                </a:solidFill>
                <a:latin typeface="Abadi" panose="020B0604020104020204" pitchFamily="34" charset="0"/>
              </a:rPr>
              <a:t>“JohnDalton”</a:t>
            </a:r>
            <a:endParaRPr lang="en-US" dirty="0">
              <a:solidFill>
                <a:srgbClr val="92D05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535</Words>
  <Application>Microsoft Office PowerPoint</Application>
  <PresentationFormat>Widescreen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Office Theme</vt:lpstr>
      <vt:lpstr>PYTHON </vt:lpstr>
      <vt:lpstr>OBJECTIVES</vt:lpstr>
      <vt:lpstr>STRING INDEXING</vt:lpstr>
      <vt:lpstr>STRING INDEXING</vt:lpstr>
      <vt:lpstr>ACCESSING CHARACTER OF STRING</vt:lpstr>
      <vt:lpstr>STRINGS ARE IMMUTABLE</vt:lpstr>
      <vt:lpstr>STRING SLICING</vt:lpstr>
      <vt:lpstr>STRING SLICING</vt:lpstr>
      <vt:lpstr>STRING CONCATENATION</vt:lpstr>
      <vt:lpstr>STRING CONCATENATION</vt:lpstr>
      <vt:lpstr>STRING REPLICATION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2022-02-22T06:56:14Z</dcterms:created>
  <dcterms:modified xsi:type="dcterms:W3CDTF">2022-02-22T07:28:09Z</dcterms:modified>
</cp:coreProperties>
</file>