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ADCA1-4D02-4FD4-ADE8-52D909F99535}" v="2" dt="2022-02-22T07:56:03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0A5ADCA1-4D02-4FD4-ADE8-52D909F99535}"/>
    <pc:docChg chg="custSel addSld delSld modSld">
      <pc:chgData name="Devansh Singh" userId="914271a125ac5560" providerId="LiveId" clId="{0A5ADCA1-4D02-4FD4-ADE8-52D909F99535}" dt="2022-02-22T07:59:28.964" v="218" actId="478"/>
      <pc:docMkLst>
        <pc:docMk/>
      </pc:docMkLst>
      <pc:sldChg chg="new del">
        <pc:chgData name="Devansh Singh" userId="914271a125ac5560" providerId="LiveId" clId="{0A5ADCA1-4D02-4FD4-ADE8-52D909F99535}" dt="2022-02-22T07:52:37.609" v="2" actId="47"/>
        <pc:sldMkLst>
          <pc:docMk/>
          <pc:sldMk cId="2075891648" sldId="256"/>
        </pc:sldMkLst>
      </pc:sldChg>
      <pc:sldChg chg="delSp modSp add mod setBg">
        <pc:chgData name="Devansh Singh" userId="914271a125ac5560" providerId="LiveId" clId="{0A5ADCA1-4D02-4FD4-ADE8-52D909F99535}" dt="2022-02-22T07:52:58.020" v="17" actId="478"/>
        <pc:sldMkLst>
          <pc:docMk/>
          <pc:sldMk cId="1743019398" sldId="258"/>
        </pc:sldMkLst>
        <pc:spChg chg="mod">
          <ac:chgData name="Devansh Singh" userId="914271a125ac5560" providerId="LiveId" clId="{0A5ADCA1-4D02-4FD4-ADE8-52D909F99535}" dt="2022-02-22T07:52:49.689" v="14" actId="20577"/>
          <ac:spMkLst>
            <pc:docMk/>
            <pc:sldMk cId="1743019398" sldId="258"/>
            <ac:spMk id="3" creationId="{7B841A1E-B41C-4C19-81FF-75A25A91A2C1}"/>
          </ac:spMkLst>
        </pc:spChg>
        <pc:picChg chg="del">
          <ac:chgData name="Devansh Singh" userId="914271a125ac5560" providerId="LiveId" clId="{0A5ADCA1-4D02-4FD4-ADE8-52D909F99535}" dt="2022-02-22T07:52:58.020" v="17" actId="478"/>
          <ac:picMkLst>
            <pc:docMk/>
            <pc:sldMk cId="1743019398" sldId="258"/>
            <ac:picMk id="5" creationId="{9877FA1B-28A2-4E38-99B6-C7D66570DBF2}"/>
          </ac:picMkLst>
        </pc:picChg>
        <pc:picChg chg="del mod">
          <ac:chgData name="Devansh Singh" userId="914271a125ac5560" providerId="LiveId" clId="{0A5ADCA1-4D02-4FD4-ADE8-52D909F99535}" dt="2022-02-22T07:52:56.419" v="16" actId="478"/>
          <ac:picMkLst>
            <pc:docMk/>
            <pc:sldMk cId="1743019398" sldId="258"/>
            <ac:picMk id="6" creationId="{160A3427-B403-43CC-826F-EA44F53AF383}"/>
          </ac:picMkLst>
        </pc:picChg>
      </pc:sldChg>
      <pc:sldChg chg="modSp new del mod">
        <pc:chgData name="Devansh Singh" userId="914271a125ac5560" providerId="LiveId" clId="{0A5ADCA1-4D02-4FD4-ADE8-52D909F99535}" dt="2022-02-22T07:56:05.310" v="27" actId="47"/>
        <pc:sldMkLst>
          <pc:docMk/>
          <pc:sldMk cId="442474644" sldId="259"/>
        </pc:sldMkLst>
        <pc:spChg chg="mod">
          <ac:chgData name="Devansh Singh" userId="914271a125ac5560" providerId="LiveId" clId="{0A5ADCA1-4D02-4FD4-ADE8-52D909F99535}" dt="2022-02-22T07:54:46.999" v="25" actId="20577"/>
          <ac:spMkLst>
            <pc:docMk/>
            <pc:sldMk cId="442474644" sldId="259"/>
            <ac:spMk id="2" creationId="{CFBF4DC2-DE88-4540-855F-7A66C4560328}"/>
          </ac:spMkLst>
        </pc:spChg>
      </pc:sldChg>
      <pc:sldChg chg="delSp modSp add mod">
        <pc:chgData name="Devansh Singh" userId="914271a125ac5560" providerId="LiveId" clId="{0A5ADCA1-4D02-4FD4-ADE8-52D909F99535}" dt="2022-02-22T07:59:28.964" v="218" actId="478"/>
        <pc:sldMkLst>
          <pc:docMk/>
          <pc:sldMk cId="3612297892" sldId="267"/>
        </pc:sldMkLst>
        <pc:spChg chg="mod">
          <ac:chgData name="Devansh Singh" userId="914271a125ac5560" providerId="LiveId" clId="{0A5ADCA1-4D02-4FD4-ADE8-52D909F99535}" dt="2022-02-22T07:57:22.023" v="214" actId="20577"/>
          <ac:spMkLst>
            <pc:docMk/>
            <pc:sldMk cId="3612297892" sldId="267"/>
            <ac:spMk id="34" creationId="{27E16094-99AF-4CB3-BD39-93EEB2AF92C6}"/>
          </ac:spMkLst>
        </pc:spChg>
        <pc:picChg chg="del mod">
          <ac:chgData name="Devansh Singh" userId="914271a125ac5560" providerId="LiveId" clId="{0A5ADCA1-4D02-4FD4-ADE8-52D909F99535}" dt="2022-02-22T07:59:25.513" v="217" actId="478"/>
          <ac:picMkLst>
            <pc:docMk/>
            <pc:sldMk cId="3612297892" sldId="267"/>
            <ac:picMk id="11" creationId="{EE21FA1D-81E7-46BF-BDA5-BC3C6304E3EE}"/>
          </ac:picMkLst>
        </pc:picChg>
        <pc:picChg chg="del">
          <ac:chgData name="Devansh Singh" userId="914271a125ac5560" providerId="LiveId" clId="{0A5ADCA1-4D02-4FD4-ADE8-52D909F99535}" dt="2022-02-22T07:59:23.202" v="215" actId="478"/>
          <ac:picMkLst>
            <pc:docMk/>
            <pc:sldMk cId="3612297892" sldId="267"/>
            <ac:picMk id="12" creationId="{E900AA57-8237-4EF1-8ACF-86B9D1A58552}"/>
          </ac:picMkLst>
        </pc:picChg>
        <pc:picChg chg="del">
          <ac:chgData name="Devansh Singh" userId="914271a125ac5560" providerId="LiveId" clId="{0A5ADCA1-4D02-4FD4-ADE8-52D909F99535}" dt="2022-02-22T07:59:28.964" v="218" actId="478"/>
          <ac:picMkLst>
            <pc:docMk/>
            <pc:sldMk cId="3612297892" sldId="267"/>
            <ac:picMk id="33" creationId="{CF302D4E-6BE6-4D0F-8D71-20BE38A1D45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13AC-FC83-4FA4-A63B-BE8B6AAA9496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3BEB-DBCE-49F8-88B4-D9EDDBE0E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0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https://www.w3schools.com/python/python_ref_string.asp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FDB1-64CE-4289-BFC8-06197A6B8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85013-D19C-4830-8241-F8BDC04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15D0-6592-4033-A8F5-1CE8D8B6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040-5591-4E25-A521-D304BE6D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53A6-5728-49D3-A86D-E1EEC601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640E-E9E1-4D30-A47B-FC926948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EC02-0099-4480-BE07-70C3CAF9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21AC-AF71-4940-B255-FACE2F3B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0031-56A7-4F76-A9BF-D6B4AF3F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F5AC-9D11-4B30-8AD1-2C9E4098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A5F7-D89A-4BFC-A955-A85406843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0C2C-4BC8-46BF-9C37-B7F7C8486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E0BA-1D8F-462F-821C-B221D501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61C1-CDEC-41A2-9C0A-6B1BF95D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B9CB-7D2E-46AE-86A8-E53B17CB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6DF-188F-41B1-8001-3AD649DC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4C19-46DE-4222-873C-30403C99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57F-2BE0-4B7C-B7F4-15790580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165F-8D90-47AE-9007-5D4BA58B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EAC1-5A90-4ED7-A8F0-892490D6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75EA-B79A-4038-92ED-6098CA3C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F301-14FF-4A4E-A340-E28F679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FD5B-27B0-4D59-819F-C0640329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5C12-8C01-44A5-9656-C147D6DE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9EDD-77FA-489B-A9C4-9F67F451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3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0DFA-4DAB-4DF2-96DD-6522029F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8407-CED0-4ADC-BDBA-BED2F9E71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0B448-51B5-47CD-B42B-2CD585EF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CE71E-8D27-4001-A97D-E9F07B94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5EEE-5860-4B84-87C6-A227E4C8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492A2-7722-442D-9C76-0A90640C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92F8-DB1C-49FA-A692-DA924CC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16F6-94E1-4E41-A4A8-ABA635B9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C2F0-E5CF-4EAF-BDA8-C32EC202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7B590-5BD6-4B39-9070-9A4E1F4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107B1-5504-445D-9ED8-235951B6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0FAB-5AF9-4B06-9C59-0D87EC5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36BD0-8293-45C9-BFEB-C2B5BAF9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05FC8-0361-4908-ABD1-D88C41F8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2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47A5-759F-4B7F-A0F3-F79C965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AA628-8ECA-4BE1-AA96-55C9290C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3C25-F576-4C66-9F9C-4B0C17C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F307C-7A87-43D5-AB46-A6A1853D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2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DF81C-EBA2-4B95-AB7A-CA856E33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541FF-5D61-4C9A-86CC-C48D2C47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BB7B2-E32F-43BF-9D70-9D8089E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7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A447-8CC6-4709-961B-54047D96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7F23-262F-403A-99E8-97F34B87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46446-F406-47C4-B13B-5544C13C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4D64-9D62-4133-8128-93EDE5A2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6FDE-C7DA-4A96-9824-854BEBD5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37ED-22D3-48E0-B4D2-AF137BC2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895C-D0C1-4E7A-B1AD-723C058B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940B3-8D5E-43D2-AFED-D41ED7BC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6F2A8-8582-4FED-932D-EC806AF8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82A27-A3F4-41EA-80F1-57018E5D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CAA3-68B0-4CC3-BDA5-C7AB6F00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82F2F-12E1-4401-B6B2-1C208069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02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2A024-44D6-429C-A55E-FF76613B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BFFA-3DC1-4995-935C-2B5214B8A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6A22-2C91-435C-A556-ACEE9A68F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2DA0-21A4-42E8-8930-489EE044585A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7EC2-2208-4ED9-A9E2-FA2A43998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DE5D6-B206-4BDE-B06F-F1EA0A99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8A6A-5D64-4767-865B-5CC889814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10" Type="http://schemas.openxmlformats.org/officeDocument/2006/relationships/image" Target="../media/image3.png"/><Relationship Id="rId4" Type="http://schemas.openxmlformats.org/officeDocument/2006/relationships/image" Target="../media/image110.png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STRINGS METHODS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E16094-99AF-4CB3-BD39-93EEB2AF92C6}"/>
              </a:ext>
            </a:extLst>
          </p:cNvPr>
          <p:cNvSpPr txBox="1"/>
          <p:nvPr/>
        </p:nvSpPr>
        <p:spPr>
          <a:xfrm>
            <a:off x="4406569" y="1530990"/>
            <a:ext cx="71385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Method is a  program or process that can be applied to a data type or object to get some specific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method gives the type of the any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len</a:t>
            </a:r>
            <a:r>
              <a:rPr lang="en-US" sz="2400" dirty="0"/>
              <a:t>( ) methods gives the length of sequential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Upper(), lower(), capitalize() method in python.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PYTHON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2022-02-22T07:50:16Z</dcterms:created>
  <dcterms:modified xsi:type="dcterms:W3CDTF">2022-02-22T07:59:32Z</dcterms:modified>
</cp:coreProperties>
</file>