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68" r:id="rId3"/>
    <p:sldId id="270" r:id="rId4"/>
    <p:sldId id="271" r:id="rId5"/>
    <p:sldId id="272" r:id="rId6"/>
    <p:sldId id="273" r:id="rId7"/>
    <p:sldId id="276" r:id="rId8"/>
    <p:sldId id="274" r:id="rId9"/>
    <p:sldId id="27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0F7C8-BCD7-4020-B4B6-32AE49EEBDF7}" v="4" dt="2022-02-23T06:51:38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8010F7C8-BCD7-4020-B4B6-32AE49EEBDF7}"/>
    <pc:docChg chg="custSel addSld delSld modSld">
      <pc:chgData name="Devansh Singh" userId="914271a125ac5560" providerId="LiveId" clId="{8010F7C8-BCD7-4020-B4B6-32AE49EEBDF7}" dt="2022-02-23T06:51:38.887" v="30"/>
      <pc:docMkLst>
        <pc:docMk/>
      </pc:docMkLst>
      <pc:sldChg chg="new del">
        <pc:chgData name="Devansh Singh" userId="914271a125ac5560" providerId="LiveId" clId="{8010F7C8-BCD7-4020-B4B6-32AE49EEBDF7}" dt="2022-02-23T06:14:01.462" v="3" actId="47"/>
        <pc:sldMkLst>
          <pc:docMk/>
          <pc:sldMk cId="2253058839" sldId="256"/>
        </pc:sldMkLst>
      </pc:sldChg>
      <pc:sldChg chg="delSp add mod">
        <pc:chgData name="Devansh Singh" userId="914271a125ac5560" providerId="LiveId" clId="{8010F7C8-BCD7-4020-B4B6-32AE49EEBDF7}" dt="2022-02-23T06:14:47.073" v="16" actId="478"/>
        <pc:sldMkLst>
          <pc:docMk/>
          <pc:sldMk cId="3612297892" sldId="267"/>
        </pc:sldMkLst>
        <pc:picChg chg="del">
          <ac:chgData name="Devansh Singh" userId="914271a125ac5560" providerId="LiveId" clId="{8010F7C8-BCD7-4020-B4B6-32AE49EEBDF7}" dt="2022-02-23T06:14:45.584" v="15" actId="478"/>
          <ac:picMkLst>
            <pc:docMk/>
            <pc:sldMk cId="3612297892" sldId="267"/>
            <ac:picMk id="11" creationId="{EE21FA1D-81E7-46BF-BDA5-BC3C6304E3EE}"/>
          </ac:picMkLst>
        </pc:picChg>
        <pc:picChg chg="del">
          <ac:chgData name="Devansh Singh" userId="914271a125ac5560" providerId="LiveId" clId="{8010F7C8-BCD7-4020-B4B6-32AE49EEBDF7}" dt="2022-02-23T06:14:43.962" v="14" actId="478"/>
          <ac:picMkLst>
            <pc:docMk/>
            <pc:sldMk cId="3612297892" sldId="267"/>
            <ac:picMk id="12" creationId="{96C217E6-9AA7-40E5-9A8B-28071A7F2713}"/>
          </ac:picMkLst>
        </pc:picChg>
        <pc:picChg chg="del">
          <ac:chgData name="Devansh Singh" userId="914271a125ac5560" providerId="LiveId" clId="{8010F7C8-BCD7-4020-B4B6-32AE49EEBDF7}" dt="2022-02-23T06:14:47.073" v="16" actId="478"/>
          <ac:picMkLst>
            <pc:docMk/>
            <pc:sldMk cId="3612297892" sldId="267"/>
            <ac:picMk id="33" creationId="{CF302D4E-6BE6-4D0F-8D71-20BE38A1D458}"/>
          </ac:picMkLst>
        </pc:picChg>
      </pc:sldChg>
      <pc:sldChg chg="addSp delSp modSp add mod">
        <pc:chgData name="Devansh Singh" userId="914271a125ac5560" providerId="LiveId" clId="{8010F7C8-BCD7-4020-B4B6-32AE49EEBDF7}" dt="2022-02-23T06:51:38.887" v="30"/>
        <pc:sldMkLst>
          <pc:docMk/>
          <pc:sldMk cId="4195295649" sldId="268"/>
        </pc:sldMkLst>
        <pc:spChg chg="mod">
          <ac:chgData name="Devansh Singh" userId="914271a125ac5560" providerId="LiveId" clId="{8010F7C8-BCD7-4020-B4B6-32AE49EEBDF7}" dt="2022-02-23T06:13:32.999" v="2" actId="27636"/>
          <ac:spMkLst>
            <pc:docMk/>
            <pc:sldMk cId="4195295649" sldId="268"/>
            <ac:spMk id="2" creationId="{EB083C3D-2577-4B15-A942-32826ECC1F59}"/>
          </ac:spMkLst>
        </pc:spChg>
        <pc:picChg chg="del">
          <ac:chgData name="Devansh Singh" userId="914271a125ac5560" providerId="LiveId" clId="{8010F7C8-BCD7-4020-B4B6-32AE49EEBDF7}" dt="2022-02-23T06:14:10.360" v="6" actId="478"/>
          <ac:picMkLst>
            <pc:docMk/>
            <pc:sldMk cId="4195295649" sldId="268"/>
            <ac:picMk id="9" creationId="{160A3427-B403-43CC-826F-EA44F53AF383}"/>
          </ac:picMkLst>
        </pc:picChg>
        <pc:inkChg chg="add del">
          <ac:chgData name="Devansh Singh" userId="914271a125ac5560" providerId="LiveId" clId="{8010F7C8-BCD7-4020-B4B6-32AE49EEBDF7}" dt="2022-02-23T06:51:38.887" v="30"/>
          <ac:inkMkLst>
            <pc:docMk/>
            <pc:sldMk cId="4195295649" sldId="268"/>
            <ac:inkMk id="3" creationId="{EDF260C4-A847-4F03-A127-E7501E66600A}"/>
          </ac:inkMkLst>
        </pc:inkChg>
      </pc:sldChg>
      <pc:sldChg chg="delSp add mod setBg">
        <pc:chgData name="Devansh Singh" userId="914271a125ac5560" providerId="LiveId" clId="{8010F7C8-BCD7-4020-B4B6-32AE49EEBDF7}" dt="2022-02-23T06:14:06.619" v="5" actId="478"/>
        <pc:sldMkLst>
          <pc:docMk/>
          <pc:sldMk cId="1743019398" sldId="269"/>
        </pc:sldMkLst>
        <pc:picChg chg="del">
          <ac:chgData name="Devansh Singh" userId="914271a125ac5560" providerId="LiveId" clId="{8010F7C8-BCD7-4020-B4B6-32AE49EEBDF7}" dt="2022-02-23T06:14:06.619" v="5" actId="478"/>
          <ac:picMkLst>
            <pc:docMk/>
            <pc:sldMk cId="1743019398" sldId="269"/>
            <ac:picMk id="5" creationId="{9877FA1B-28A2-4E38-99B6-C7D66570DBF2}"/>
          </ac:picMkLst>
        </pc:picChg>
        <pc:picChg chg="del">
          <ac:chgData name="Devansh Singh" userId="914271a125ac5560" providerId="LiveId" clId="{8010F7C8-BCD7-4020-B4B6-32AE49EEBDF7}" dt="2022-02-23T06:14:05.046" v="4" actId="478"/>
          <ac:picMkLst>
            <pc:docMk/>
            <pc:sldMk cId="1743019398" sldId="269"/>
            <ac:picMk id="16" creationId="{AFCD45D0-1D64-41BD-9CFB-583C5279C342}"/>
          </ac:picMkLst>
        </pc:picChg>
      </pc:sldChg>
      <pc:sldChg chg="delSp add mod">
        <pc:chgData name="Devansh Singh" userId="914271a125ac5560" providerId="LiveId" clId="{8010F7C8-BCD7-4020-B4B6-32AE49EEBDF7}" dt="2022-02-23T06:14:16.264" v="8" actId="478"/>
        <pc:sldMkLst>
          <pc:docMk/>
          <pc:sldMk cId="2605680034" sldId="270"/>
        </pc:sldMkLst>
        <pc:picChg chg="del">
          <ac:chgData name="Devansh Singh" userId="914271a125ac5560" providerId="LiveId" clId="{8010F7C8-BCD7-4020-B4B6-32AE49EEBDF7}" dt="2022-02-23T06:14:16.264" v="8" actId="478"/>
          <ac:picMkLst>
            <pc:docMk/>
            <pc:sldMk cId="2605680034" sldId="270"/>
            <ac:picMk id="4" creationId="{393A89FD-AB5A-4187-AFBC-CBF733E30559}"/>
          </ac:picMkLst>
        </pc:picChg>
        <pc:picChg chg="del">
          <ac:chgData name="Devansh Singh" userId="914271a125ac5560" providerId="LiveId" clId="{8010F7C8-BCD7-4020-B4B6-32AE49EEBDF7}" dt="2022-02-23T06:14:14.376" v="7" actId="478"/>
          <ac:picMkLst>
            <pc:docMk/>
            <pc:sldMk cId="2605680034" sldId="270"/>
            <ac:picMk id="5" creationId="{DB937E3C-A306-4825-83D8-297F805D9957}"/>
          </ac:picMkLst>
        </pc:picChg>
      </pc:sldChg>
      <pc:sldChg chg="delSp add mod">
        <pc:chgData name="Devansh Singh" userId="914271a125ac5560" providerId="LiveId" clId="{8010F7C8-BCD7-4020-B4B6-32AE49EEBDF7}" dt="2022-02-23T06:14:19.999" v="9" actId="478"/>
        <pc:sldMkLst>
          <pc:docMk/>
          <pc:sldMk cId="1192748746" sldId="271"/>
        </pc:sldMkLst>
        <pc:picChg chg="del">
          <ac:chgData name="Devansh Singh" userId="914271a125ac5560" providerId="LiveId" clId="{8010F7C8-BCD7-4020-B4B6-32AE49EEBDF7}" dt="2022-02-23T06:14:19.999" v="9" actId="478"/>
          <ac:picMkLst>
            <pc:docMk/>
            <pc:sldMk cId="1192748746" sldId="271"/>
            <ac:picMk id="8" creationId="{3C3E8D42-5341-4625-9203-8C2A6311762D}"/>
          </ac:picMkLst>
        </pc:picChg>
      </pc:sldChg>
      <pc:sldChg chg="delSp add mod">
        <pc:chgData name="Devansh Singh" userId="914271a125ac5560" providerId="LiveId" clId="{8010F7C8-BCD7-4020-B4B6-32AE49EEBDF7}" dt="2022-02-23T06:14:24.080" v="10" actId="478"/>
        <pc:sldMkLst>
          <pc:docMk/>
          <pc:sldMk cId="4146721729" sldId="272"/>
        </pc:sldMkLst>
        <pc:picChg chg="del">
          <ac:chgData name="Devansh Singh" userId="914271a125ac5560" providerId="LiveId" clId="{8010F7C8-BCD7-4020-B4B6-32AE49EEBDF7}" dt="2022-02-23T06:14:24.080" v="10" actId="478"/>
          <ac:picMkLst>
            <pc:docMk/>
            <pc:sldMk cId="4146721729" sldId="272"/>
            <ac:picMk id="7" creationId="{0D26E604-1BF0-452D-8C87-239458852566}"/>
          </ac:picMkLst>
        </pc:picChg>
      </pc:sldChg>
      <pc:sldChg chg="delSp add mod">
        <pc:chgData name="Devansh Singh" userId="914271a125ac5560" providerId="LiveId" clId="{8010F7C8-BCD7-4020-B4B6-32AE49EEBDF7}" dt="2022-02-23T06:14:28.210" v="11" actId="478"/>
        <pc:sldMkLst>
          <pc:docMk/>
          <pc:sldMk cId="2790470277" sldId="273"/>
        </pc:sldMkLst>
        <pc:picChg chg="del">
          <ac:chgData name="Devansh Singh" userId="914271a125ac5560" providerId="LiveId" clId="{8010F7C8-BCD7-4020-B4B6-32AE49EEBDF7}" dt="2022-02-23T06:14:28.210" v="11" actId="478"/>
          <ac:picMkLst>
            <pc:docMk/>
            <pc:sldMk cId="2790470277" sldId="273"/>
            <ac:picMk id="4" creationId="{F1F885E1-019D-4ED4-9A8E-50FAB3E5452D}"/>
          </ac:picMkLst>
        </pc:picChg>
      </pc:sldChg>
      <pc:sldChg chg="delSp add mod">
        <pc:chgData name="Devansh Singh" userId="914271a125ac5560" providerId="LiveId" clId="{8010F7C8-BCD7-4020-B4B6-32AE49EEBDF7}" dt="2022-02-23T06:14:35.758" v="12" actId="478"/>
        <pc:sldMkLst>
          <pc:docMk/>
          <pc:sldMk cId="684753377" sldId="274"/>
        </pc:sldMkLst>
        <pc:picChg chg="del">
          <ac:chgData name="Devansh Singh" userId="914271a125ac5560" providerId="LiveId" clId="{8010F7C8-BCD7-4020-B4B6-32AE49EEBDF7}" dt="2022-02-23T06:14:35.758" v="12" actId="478"/>
          <ac:picMkLst>
            <pc:docMk/>
            <pc:sldMk cId="684753377" sldId="274"/>
            <ac:picMk id="14" creationId="{0F935093-F2ED-4E85-B89D-0B29BD4CD3E5}"/>
          </ac:picMkLst>
        </pc:picChg>
      </pc:sldChg>
      <pc:sldChg chg="delSp modSp add mod">
        <pc:chgData name="Devansh Singh" userId="914271a125ac5560" providerId="LiveId" clId="{8010F7C8-BCD7-4020-B4B6-32AE49EEBDF7}" dt="2022-02-23T06:17:14.469" v="17" actId="207"/>
        <pc:sldMkLst>
          <pc:docMk/>
          <pc:sldMk cId="1577087582" sldId="275"/>
        </pc:sldMkLst>
        <pc:spChg chg="mod">
          <ac:chgData name="Devansh Singh" userId="914271a125ac5560" providerId="LiveId" clId="{8010F7C8-BCD7-4020-B4B6-32AE49EEBDF7}" dt="2022-02-23T06:17:14.469" v="17" actId="207"/>
          <ac:spMkLst>
            <pc:docMk/>
            <pc:sldMk cId="1577087582" sldId="275"/>
            <ac:spMk id="7" creationId="{CD6F157E-6F19-4BEC-AE58-9CDB4BA80637}"/>
          </ac:spMkLst>
        </pc:spChg>
        <pc:picChg chg="del">
          <ac:chgData name="Devansh Singh" userId="914271a125ac5560" providerId="LiveId" clId="{8010F7C8-BCD7-4020-B4B6-32AE49EEBDF7}" dt="2022-02-23T06:14:39.963" v="13" actId="478"/>
          <ac:picMkLst>
            <pc:docMk/>
            <pc:sldMk cId="1577087582" sldId="275"/>
            <ac:picMk id="9" creationId="{04E289D0-717D-4BCD-A8EC-FE197D026D6B}"/>
          </ac:picMkLst>
        </pc:picChg>
      </pc:sldChg>
      <pc:sldChg chg="addSp delSp modSp new mod">
        <pc:chgData name="Devansh Singh" userId="914271a125ac5560" providerId="LiveId" clId="{8010F7C8-BCD7-4020-B4B6-32AE49EEBDF7}" dt="2022-02-23T06:44:31.672" v="28" actId="14100"/>
        <pc:sldMkLst>
          <pc:docMk/>
          <pc:sldMk cId="413053093" sldId="276"/>
        </pc:sldMkLst>
        <pc:spChg chg="del">
          <ac:chgData name="Devansh Singh" userId="914271a125ac5560" providerId="LiveId" clId="{8010F7C8-BCD7-4020-B4B6-32AE49EEBDF7}" dt="2022-02-23T06:43:39.323" v="19" actId="478"/>
          <ac:spMkLst>
            <pc:docMk/>
            <pc:sldMk cId="413053093" sldId="276"/>
            <ac:spMk id="2" creationId="{0843318B-33D9-404F-9D5F-0AD823513097}"/>
          </ac:spMkLst>
        </pc:spChg>
        <pc:spChg chg="del mod">
          <ac:chgData name="Devansh Singh" userId="914271a125ac5560" providerId="LiveId" clId="{8010F7C8-BCD7-4020-B4B6-32AE49EEBDF7}" dt="2022-02-23T06:44:09.394" v="21"/>
          <ac:spMkLst>
            <pc:docMk/>
            <pc:sldMk cId="413053093" sldId="276"/>
            <ac:spMk id="3" creationId="{CC2B4E00-BEE2-4AA0-BAE6-F8BC3B25A438}"/>
          </ac:spMkLst>
        </pc:spChg>
        <pc:picChg chg="add mod">
          <ac:chgData name="Devansh Singh" userId="914271a125ac5560" providerId="LiveId" clId="{8010F7C8-BCD7-4020-B4B6-32AE49EEBDF7}" dt="2022-02-23T06:44:31.672" v="28" actId="14100"/>
          <ac:picMkLst>
            <pc:docMk/>
            <pc:sldMk cId="413053093" sldId="276"/>
            <ac:picMk id="5" creationId="{ED6DF2A0-CAC3-4D7F-B519-F58AABBFF75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2F4D1-0EF5-48B1-88EA-71F536DFD9A5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811EA-1FB0-438C-B94F-431CC26B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5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F3BE-C255-49C7-BF9F-2C83507F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B664B-B599-4E4A-86B1-B931C7914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5FF6-C447-4726-B522-29D5F775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6340-5B8E-476D-9942-479ECD69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2693-A9F3-4310-A8B2-55FEE27C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9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0E76-0D47-44F0-965D-D50BA68F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FDFC7-C575-46D1-BB5C-70633E09C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38F3-7AC9-4866-83C3-44C46F3D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4436-DF52-4A8C-92D8-594ECFEC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DD1AB-8855-4FF5-8303-A30E1F77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54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7B4F2-9FC9-4A0F-BD72-3A1459B03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BB675-7966-4F49-8104-0DC8DE8C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F96C-D7B2-4E53-A5F9-B67EB620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AB3B-DA50-4A8D-8E6E-F0C8BE34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43EF-25FE-408A-AB9C-195DA5EC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9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7CC4-1051-4F51-9A62-E21930C8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ECCE-CC00-4D54-BD5D-731DF9F3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4456-AC54-4A6A-994D-BEFAFB84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102A-7748-4636-9DE3-F119C0D0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701B-4339-499F-B423-19C6611C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8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33A4-E5E8-486E-AFE0-3F8B5A1D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C927C-61D4-4A72-ADD8-32204D3B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71A3-A801-497B-824E-075FECAF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8918-0552-4573-A264-639D1885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A8F1-57E1-4A92-8008-F048528C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7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02F4-10EE-4DEE-8835-491DFC2E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B02C-FF63-43E3-B3C9-EC2586E85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162DF-FADD-4D58-9287-AB06CDC8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E419B-A79F-489E-8A6A-6D2F588D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C9741-0384-4E83-83B2-66778DB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8B1AC-3ED7-4362-A62A-78B70B75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2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F8D3-EECA-4BEA-A59E-3D9A5AF6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14D4E-135A-414A-89FD-C514BEAA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86AF-0DE0-4FA6-AA6B-3B1109BB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D77F5-68F4-4E2F-82EB-00396F1CE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57080-C54F-4085-B780-DFB83C037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B6E10-4F95-48EE-8B80-599F1384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AF9CB-EDB2-4B56-91DB-B5408775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21C23-69C2-4130-9E0A-D8453E30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0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762A-4DD5-4D02-915C-E1B8B193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7A792-AAB1-4142-BED5-52CBBA93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C6686-34F8-4A32-9C5E-304ED5F3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64A5C-F504-4B87-BEC4-E312607B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82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21F87-90EC-4960-83AB-351FAE16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3F317-DD83-43E7-997A-3AC9BFDB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AF3ED-AA95-4739-8EF7-70C62A1B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0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B9C2-22E7-46B3-99EC-BBE01C58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5A4-20F0-4262-9937-77ED40EC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00F73-D3AD-408B-B219-254C86D79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B96E4-22BD-44DA-B4CC-C2E5E6EF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AA8C9-6758-482D-AD5A-B94C4438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29194-E2B1-43F5-8A63-90FE1BD1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1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211-C994-4FE5-A5E3-34F045CD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77978-B7F8-4DBA-B918-B6EE92F51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F1AB0-8D37-44D5-AA33-D6B7F011C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CD7D7-84E6-4694-9C63-70636F1D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BFF4-A287-495C-9AB9-E90839C4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402F-58F0-4297-A3B6-7EECC805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02D5C-E466-4FBF-AF2A-0F8C18C1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AA9AE-86C8-4186-AECA-FFABEFD4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A994-9297-41E1-8416-5F6A98C48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2B6C2-693E-4939-A86A-1F3B463216D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9B98-9011-4C5F-B05D-4A296A9DA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68A1-03F8-49B2-A39C-DA27B818C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584B-CC15-4969-8AEC-FCE8F49AA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7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NULL"/><Relationship Id="rId9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PYTHON LIST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E16094-99AF-4CB3-BD39-93EEB2AF92C6}"/>
              </a:ext>
            </a:extLst>
          </p:cNvPr>
          <p:cNvSpPr txBox="1"/>
          <p:nvPr/>
        </p:nvSpPr>
        <p:spPr>
          <a:xfrm>
            <a:off x="4484342" y="1530990"/>
            <a:ext cx="7138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List is a sequential data type that can store different data type in an ordered manner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List is an immutable data type; thus, the elements of list can be changed after they are assigned.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List can be nested inside a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The elements of a list can be accessed by using index position of the elements.</a:t>
            </a:r>
          </a:p>
        </p:txBody>
      </p:sp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" y="1382598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89" y="2728739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442B1-BD71-4ADC-B8CC-8492D4BB40E6}"/>
              </a:ext>
            </a:extLst>
          </p:cNvPr>
          <p:cNvSpPr txBox="1"/>
          <p:nvPr/>
        </p:nvSpPr>
        <p:spPr>
          <a:xfrm>
            <a:off x="4722829" y="1382598"/>
            <a:ext cx="653241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About List.</a:t>
            </a:r>
          </a:p>
          <a:p>
            <a:endParaRPr lang="en-US" sz="28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List Operations:</a:t>
            </a:r>
          </a:p>
          <a:p>
            <a:endParaRPr lang="en-US" sz="2800" dirty="0">
              <a:latin typeface="Abadi" panose="020B0604020104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Creating the list.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Accessing the element of list.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Slicing the list.</a:t>
            </a:r>
          </a:p>
          <a:p>
            <a:pPr lvl="2"/>
            <a:endParaRPr lang="en-US" sz="2800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895B-75BE-4F1F-9433-35920E88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LIST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8F8A-11C9-4F35-831D-BC3A0430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Dynamically sized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Can store different data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Mutable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Ordered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Elements of list are indexed with a sequence of integer with first element indexed at 0.</a:t>
            </a:r>
          </a:p>
        </p:txBody>
      </p:sp>
    </p:spTree>
    <p:extLst>
      <p:ext uri="{BB962C8B-B14F-4D97-AF65-F5344CB8AC3E}">
        <p14:creationId xmlns:p14="http://schemas.microsoft.com/office/powerpoint/2010/main" val="260568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2BE9-A2ED-4440-AB8C-3CAAC37E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>
                <a:solidFill>
                  <a:schemeClr val="tx1"/>
                </a:solidFill>
              </a:rPr>
              <a:t>CREATING A LIST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25B8-4850-4D47-A4D9-028DED9F4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800">
                <a:solidFill>
                  <a:schemeClr val="tx1"/>
                </a:solidFill>
                <a:latin typeface="Abadi" panose="020B0604020104020204" pitchFamily="34" charset="0"/>
              </a:rPr>
              <a:t>List can be created just by placing sequence of values of same or different data types in </a:t>
            </a:r>
            <a:r>
              <a:rPr lang="en-US" sz="2800">
                <a:solidFill>
                  <a:srgbClr val="92D050"/>
                </a:solidFill>
                <a:latin typeface="Abadi" panose="020B0604020104020204" pitchFamily="34" charset="0"/>
              </a:rPr>
              <a:t>[ ]</a:t>
            </a:r>
            <a:r>
              <a:rPr lang="en-US" sz="2800">
                <a:solidFill>
                  <a:schemeClr val="tx1"/>
                </a:solidFill>
                <a:latin typeface="Abadi" panose="020B0604020104020204" pitchFamily="34" charset="0"/>
              </a:rPr>
              <a:t>, separated by commas.</a:t>
            </a:r>
          </a:p>
          <a:p>
            <a:pPr marL="36900" indent="0">
              <a:buNone/>
            </a:pPr>
            <a:r>
              <a:rPr lang="en-US" sz="2400">
                <a:solidFill>
                  <a:schemeClr val="accent2"/>
                </a:solidFill>
                <a:latin typeface="Abadi" panose="020B0604020104020204" pitchFamily="34" charset="0"/>
              </a:rPr>
              <a:t>Example :</a:t>
            </a:r>
          </a:p>
          <a:p>
            <a:pPr marL="36900" indent="0">
              <a:buNone/>
            </a:pPr>
            <a:endParaRPr lang="en-US" sz="2400">
              <a:solidFill>
                <a:schemeClr val="accent2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AFFB4-2D4E-4416-AC46-A9410C45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7" y="3429000"/>
            <a:ext cx="6541147" cy="1376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C065B-72E3-4A09-BED7-FA3C8F0A6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7" y="3428999"/>
            <a:ext cx="6541147" cy="13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4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F3C0-7464-4E6D-98B4-27634A14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MULTI-DIMENSIONAL LIST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C9D5-2F67-4CB7-8F7E-02379477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Since list can contain sequence of different data type and list is itself a sequential data type, so you can create or nest multiple list within a list.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accent2"/>
                </a:solidFill>
                <a:latin typeface="Abadi" panose="020B0604020104020204" pitchFamily="34" charset="0"/>
              </a:rPr>
              <a:t>Example: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E7392-7CA5-46CE-8BDF-5D83B270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7" y="3428999"/>
            <a:ext cx="6541147" cy="13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0837-29E7-4D71-BF95-694FAE7C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ACCESSING ELEMENTS OF A LIST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3ADE-C5EA-4200-9BEC-2AABAD4F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  <a:latin typeface="Abadi" panose="020B0604020104020204" pitchFamily="34" charset="0"/>
              </a:rPr>
              <a:t>The elements of a list can be accessed by using the index of the element and </a:t>
            </a:r>
            <a:r>
              <a:rPr lang="en-US" sz="2800" dirty="0">
                <a:solidFill>
                  <a:srgbClr val="92D050"/>
                </a:solidFill>
                <a:latin typeface="Abadi" panose="020B0604020104020204" pitchFamily="34" charset="0"/>
              </a:rPr>
              <a:t>[ ].</a:t>
            </a:r>
          </a:p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  <a:latin typeface="Abadi" panose="020B0604020104020204" pitchFamily="34" charset="0"/>
              </a:rPr>
              <a:t>SYNTAX:</a:t>
            </a:r>
          </a:p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  <a:latin typeface="Abadi" panose="020B0604020104020204" pitchFamily="34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Abadi" panose="020B0604020104020204" pitchFamily="34" charset="0"/>
              </a:rPr>
              <a:t>list_name</a:t>
            </a: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[</a:t>
            </a:r>
            <a:r>
              <a:rPr lang="en-US" sz="2400" dirty="0">
                <a:solidFill>
                  <a:srgbClr val="92D050"/>
                </a:solidFill>
                <a:latin typeface="Abadi" panose="020B0604020104020204" pitchFamily="34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]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Abadi" panose="020B0604020104020204" pitchFamily="34" charset="0"/>
              </a:rPr>
              <a:t>list_name</a:t>
            </a: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[</a:t>
            </a:r>
            <a:r>
              <a:rPr lang="en-US" sz="2400" dirty="0">
                <a:solidFill>
                  <a:srgbClr val="92D050"/>
                </a:solidFill>
                <a:latin typeface="Abadi" panose="020B0604020104020204" pitchFamily="34" charset="0"/>
              </a:rPr>
              <a:t>index of nested list</a:t>
            </a: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] [</a:t>
            </a:r>
            <a:r>
              <a:rPr lang="en-US" sz="2400" dirty="0">
                <a:solidFill>
                  <a:srgbClr val="92D050"/>
                </a:solidFill>
                <a:latin typeface="Abadi" panose="020B0604020104020204" pitchFamily="34" charset="0"/>
              </a:rPr>
              <a:t>index of element within nested list</a:t>
            </a: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]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	# in case of nested list</a:t>
            </a:r>
            <a:endParaRPr lang="en-IN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7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ED6DF2A0-CAC3-4D7F-B519-F58AABBFF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" y="1963519"/>
            <a:ext cx="11456557" cy="2749158"/>
          </a:xfrm>
        </p:spPr>
      </p:pic>
    </p:spTree>
    <p:extLst>
      <p:ext uri="{BB962C8B-B14F-4D97-AF65-F5344CB8AC3E}">
        <p14:creationId xmlns:p14="http://schemas.microsoft.com/office/powerpoint/2010/main" val="41305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BD8F-9D09-4DE6-9312-1D91B3E2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ACCESSING ELEMENTS OF A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DEB5-3756-424D-A737-6803BC6E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>
                <a:solidFill>
                  <a:schemeClr val="accent2"/>
                </a:solidFill>
                <a:latin typeface="Abadi" panose="020B0604020104020204" pitchFamily="34" charset="0"/>
              </a:rPr>
              <a:t>Example : </a:t>
            </a:r>
          </a:p>
          <a:p>
            <a:pPr marL="36900" indent="0">
              <a:buNone/>
            </a:pPr>
            <a:endParaRPr lang="en-IN" sz="2800" dirty="0">
              <a:solidFill>
                <a:schemeClr val="accent2"/>
              </a:solidFill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ACE85-EE9F-4DB0-939E-863B03D5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7" y="2514598"/>
            <a:ext cx="6541147" cy="1381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5FABD0-B540-4221-B8CD-0FABFB47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7" y="4410033"/>
            <a:ext cx="6541147" cy="1381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43F2F9-41A2-4656-A7BD-B1DD18FED694}"/>
              </a:ext>
            </a:extLst>
          </p:cNvPr>
          <p:cNvSpPr txBox="1"/>
          <p:nvPr/>
        </p:nvSpPr>
        <p:spPr>
          <a:xfrm>
            <a:off x="7954139" y="4682408"/>
            <a:ext cx="295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In case of multi-dimensional or nested lists.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5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9336-4424-4DE1-980B-0DFE865F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SLICING THE LIST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B799-CC81-4DB4-9862-B6FBCE99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072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Abadi" panose="020B0604020104020204" pitchFamily="34" charset="0"/>
              </a:rPr>
              <a:t>We can also slice the list using the slicing operator (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colon “</a:t>
            </a:r>
            <a:r>
              <a:rPr lang="en-US" b="1" dirty="0">
                <a:solidFill>
                  <a:srgbClr val="92D050"/>
                </a:solidFill>
                <a:latin typeface="Abadi" panose="020B0604020104020204" pitchFamily="34" charset="0"/>
              </a:rPr>
              <a:t>: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” </a:t>
            </a:r>
            <a:r>
              <a:rPr lang="en-US" dirty="0">
                <a:latin typeface="Abadi" panose="020B0604020104020204" pitchFamily="34" charset="0"/>
              </a:rPr>
              <a:t>) .</a:t>
            </a: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SYNTAX :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               </a:t>
            </a:r>
            <a:r>
              <a:rPr lang="en-US" dirty="0">
                <a:solidFill>
                  <a:schemeClr val="accent2"/>
                </a:solidFill>
                <a:latin typeface="Abadi" panose="020B0604020104020204" pitchFamily="34" charset="0"/>
              </a:rPr>
              <a:t>list_name 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[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starting index :  ending index 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]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accent2"/>
                </a:solidFill>
                <a:latin typeface="Abadi" panose="020B0604020104020204" pitchFamily="34" charset="0"/>
              </a:rPr>
              <a:t>Example : </a:t>
            </a:r>
          </a:p>
          <a:p>
            <a:pPr marL="36900" indent="0">
              <a:buNone/>
            </a:pPr>
            <a:endParaRPr lang="en-US" sz="2000" dirty="0">
              <a:solidFill>
                <a:schemeClr val="accent2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en-IN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C8222-EAD1-4F81-AFEA-974DF5FB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66" y="4287485"/>
            <a:ext cx="6541147" cy="1381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6F157E-6F19-4BEC-AE58-9CDB4BA80637}"/>
              </a:ext>
            </a:extLst>
          </p:cNvPr>
          <p:cNvSpPr txBox="1"/>
          <p:nvPr/>
        </p:nvSpPr>
        <p:spPr>
          <a:xfrm>
            <a:off x="7681084" y="4191323"/>
            <a:ext cx="3819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badi" panose="020B0604020104020204" pitchFamily="34" charset="0"/>
              </a:rPr>
              <a:t># Notice that element of ending index is not included in slicing, in the example the nested list [0,1,2,3] correspond to index 2, but is not included in output.</a:t>
            </a:r>
            <a:endParaRPr lang="en-IN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8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318</Words>
  <Application>Microsoft Office PowerPoint</Application>
  <PresentationFormat>Widescreen</PresentationFormat>
  <Paragraphs>49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PYTHON LIST </vt:lpstr>
      <vt:lpstr>OBJECTIVES</vt:lpstr>
      <vt:lpstr>LIST</vt:lpstr>
      <vt:lpstr>CREATING A LIST</vt:lpstr>
      <vt:lpstr>MULTI-DIMENSIONAL LIST</vt:lpstr>
      <vt:lpstr>ACCESSING ELEMENTS OF A LIST</vt:lpstr>
      <vt:lpstr>PowerPoint Presentation</vt:lpstr>
      <vt:lpstr>ACCESSING ELEMENTS OF A LIST</vt:lpstr>
      <vt:lpstr>SLICING THE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 </dc:title>
  <dc:creator>Devansh Singh</dc:creator>
  <cp:lastModifiedBy>Devansh Singh</cp:lastModifiedBy>
  <cp:revision>1</cp:revision>
  <dcterms:created xsi:type="dcterms:W3CDTF">2022-02-23T06:13:29Z</dcterms:created>
  <dcterms:modified xsi:type="dcterms:W3CDTF">2022-02-23T06:51:40Z</dcterms:modified>
</cp:coreProperties>
</file>