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368B-0EC8-754F-A6CC-FCD98E25A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0AB2C-D972-318E-19F8-DD206914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164E-7804-E32E-C866-D5473ECF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FDC-C2C8-45FC-978A-C54702357D5D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9134-0B89-6C3F-E0CA-A331CF5A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B953-3DE7-FAA3-2936-5E2658BB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CACA-F25A-4882-A1EF-EF51D42EC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5308-A722-0432-159C-43558AEB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DE6C5-546B-ACF3-68AE-D2C9A93D8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A5A2-F916-846A-B74F-AA089F58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FDC-C2C8-45FC-978A-C54702357D5D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E9EB-2605-644C-074A-E9677CBD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B4DF-E6F4-5E4E-BB13-0E3988F8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CACA-F25A-4882-A1EF-EF51D42EC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7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5548-ED3B-B2B4-A002-9D31E98C0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34F50-BA29-C0C0-6364-C1BF775FE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D9786-8980-D240-8ACC-96900441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FDC-C2C8-45FC-978A-C54702357D5D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3F785-669A-63A1-CB66-54CBD031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A22F-F2ED-7FDA-3817-9AFB6396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CACA-F25A-4882-A1EF-EF51D42EC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1A6D-DB92-BF42-7A8B-069DC6DC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E463-2DF3-0B54-05C3-259C2BFD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317D6-83BC-5450-8D86-7CD2883A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FDC-C2C8-45FC-978A-C54702357D5D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CF6B-7928-7031-F8A1-D15F6BB3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0F28-5161-2F15-0E19-AE10EB86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CACA-F25A-4882-A1EF-EF51D42EC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9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8573-6DE0-1EE2-54C9-58EEA7EB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5DFF5-AE31-DF89-005B-10452753E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41AC-0ABE-8860-F60C-47BF25D9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FDC-C2C8-45FC-978A-C54702357D5D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C48DB-C97E-4C68-CFAB-5CC2167C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60E23-7384-71D0-9383-BD452769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CACA-F25A-4882-A1EF-EF51D42EC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C1DB-34CB-F457-4E5D-BE208432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DCC1-DED2-66A8-247F-E410B88F0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D11D7-B524-659B-954D-F589482B4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743E3-B239-1143-D494-4B210392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FDC-C2C8-45FC-978A-C54702357D5D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768FB-49B5-A146-A1CB-0B2DAAB7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AA061-54BC-E411-B740-EA1122B8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CACA-F25A-4882-A1EF-EF51D42EC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58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0ED6-F5F6-1EDA-C2E7-3882B797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9517-3989-D3D1-D0C8-E30D7DEA7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6E1D6-6579-83A8-1327-DA0FEEBF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E7CEA-ED28-2FF7-F149-D1E7A079B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D10E-E84A-406A-C733-522009F10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B7586-5CBC-69D9-9F18-414DF292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FDC-C2C8-45FC-978A-C54702357D5D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1A523-CC77-88D5-0F6B-749A7D13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89641-249A-2F7B-4C2A-AFC5D158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CACA-F25A-4882-A1EF-EF51D42EC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5773-74EB-BBD6-07EF-E5B66D45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A6907-FF10-97DB-70AC-EFDFC3D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FDC-C2C8-45FC-978A-C54702357D5D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0AD86-0DF6-9302-00B3-0C2AB172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98B86-FC72-0BFB-195F-B4991E39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CACA-F25A-4882-A1EF-EF51D42EC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54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A04AD-BC7A-1F5A-1B30-E8CBFA46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FDC-C2C8-45FC-978A-C54702357D5D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B73C8-6A8C-D974-02EF-BE07CB37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AD063-560C-08D0-B092-6098173E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CACA-F25A-4882-A1EF-EF51D42EC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B577-E2E1-D14D-CB82-70AD7743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2D64-8544-40FD-EFEF-1BC8B584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937E-4B5A-A93B-1ED4-E362E9A6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C3B0D-7FB8-9CA9-A650-FEE2E78B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FDC-C2C8-45FC-978A-C54702357D5D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5F409-08A4-3553-70F5-20CFE1D9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D9580-CEB7-D2C7-1B19-493A6BDE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CACA-F25A-4882-A1EF-EF51D42EC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0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13D2-3722-E616-F213-B18CDC0A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EB039-E264-565B-D8C1-E6387F0D5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E7B1A-AA2D-9DDD-5F51-2EB5701DB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D47CA-21F7-661A-110A-C69B2F4F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FDC-C2C8-45FC-978A-C54702357D5D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26C63-4264-EB09-7545-06EEFC9C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6B26-FAEA-1F9F-2496-27CFB23F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CACA-F25A-4882-A1EF-EF51D42EC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09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31A59-F7F8-0876-749E-813222E3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8DE6B-56F8-EB4A-DE19-951C5891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D682-1C8F-599E-4EE5-D607B0962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8FDC-C2C8-45FC-978A-C54702357D5D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5789-D3FB-D9A9-430D-3A0FC0EED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FD9D9-1F5D-16A1-9182-D1C028E6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CACA-F25A-4882-A1EF-EF51D42EC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8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013086-D830-511F-F011-24322564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1847629"/>
            <a:ext cx="933580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7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7337F-A2AC-608D-BAC6-40101E0B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1623760"/>
            <a:ext cx="835459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2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457CE-C6AC-9F11-514B-C7290429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1661866"/>
            <a:ext cx="9088118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7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287B0-C535-F674-F5C8-DBAE7A11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890498"/>
            <a:ext cx="1157449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2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F02A2-9EEA-6906-5FD7-41CBBD68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1852392"/>
            <a:ext cx="8421275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2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8B7AF-B306-659E-F2FA-0FC57DC5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1738076"/>
            <a:ext cx="9821646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6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BFA8D-E60F-D01F-5E03-3D54C02D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1814287"/>
            <a:ext cx="902143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B9F0A-583A-D204-0EC6-BE63FB86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533260"/>
            <a:ext cx="819264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8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A00C4-2768-0F61-DF15-CA523934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1819050"/>
            <a:ext cx="852606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0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703FE5-93BF-4CED-0B13-F1CAB51C1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1804761"/>
            <a:ext cx="859274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36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B1E5A-BB91-EEEB-877B-3D2F92D4D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1876208"/>
            <a:ext cx="9192908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7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FAE9F9-B6F1-EF40-630A-C8508B21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590418"/>
            <a:ext cx="1160306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42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96E2B7-D2F8-1B80-853F-B2817065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1838103"/>
            <a:ext cx="866896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92878-CDA7-7192-186A-96FEB123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1904787"/>
            <a:ext cx="1035512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16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8D25A-8B17-77DD-D06E-80E52D30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1838103"/>
            <a:ext cx="955490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9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81844-5CA7-A438-930E-019E66A5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94" y="1947656"/>
            <a:ext cx="850701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38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37701-1BC6-2784-209B-1185094B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986"/>
            <a:ext cx="12192000" cy="409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7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77119-95BB-B1A6-61BE-C764635E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399627"/>
            <a:ext cx="7487695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1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292EE-14AC-C8E1-0B61-3F121133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1761892"/>
            <a:ext cx="988833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6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6EEED-C8BC-0BBF-9DC4-F2DB3F90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666364"/>
            <a:ext cx="1077427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4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B00EB-D0B4-504F-DC55-1E385A4B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1666629"/>
            <a:ext cx="941201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AF157-4194-45A5-4AC5-0F55A2E3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2019103"/>
            <a:ext cx="1111722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24F2C-49F0-6222-0784-1A86090E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1833340"/>
            <a:ext cx="868801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AE864-24C7-ADCE-FFB8-3C553F78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1466576"/>
            <a:ext cx="9011908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6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3</cp:revision>
  <dcterms:created xsi:type="dcterms:W3CDTF">2024-10-11T08:03:15Z</dcterms:created>
  <dcterms:modified xsi:type="dcterms:W3CDTF">2024-10-11T08:09:08Z</dcterms:modified>
</cp:coreProperties>
</file>