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5EE2-8AFB-6FBF-9535-F5862357D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9CCB6-98F1-8B3F-596F-CB3BB81AF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306E1-07CE-7385-F9CB-941C1469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1A42-72FF-4171-9871-D3D17CEADFF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2355D-17A1-1ACA-3898-548099B4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25666-EC94-31EE-4C58-39F7D871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2444-1794-4927-806D-B14F52FBE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82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2DCA-4A9F-5D11-B7B5-E9DCAF48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E1716-83F0-1FA2-DFA9-39A110EB7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95DEE-CDDF-CBF3-93BD-A4E8926B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1A42-72FF-4171-9871-D3D17CEADFF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BB450-DECF-3BDB-5C5C-15165192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DE177-C730-FB26-B9F2-89675C78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2444-1794-4927-806D-B14F52FBE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43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FAB03-EAA0-D00C-7359-91544385E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7C88B-89F0-23FA-9A7E-64E3A90F3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A622-314F-3558-03F7-696E9BFA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1A42-72FF-4171-9871-D3D17CEADFF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D7066-4C90-9708-0D45-0CBDCA81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E4C3B-3717-3BDD-6A2F-F804817A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2444-1794-4927-806D-B14F52FBE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9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96F8-05F8-52D0-BE71-8464E2A0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477B-C986-8A85-48FF-BA0F4553E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FCEC7-76C5-105E-8B20-3DCFD2A7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1A42-72FF-4171-9871-D3D17CEADFF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1FA2C-47F0-C160-A3E8-68962D94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40502-C03E-8AC5-18CA-CDE59015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2444-1794-4927-806D-B14F52FBE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25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64DA-092D-96FC-9936-7495CDCE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B864C-1D0E-3C57-18B4-E650B2D91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53CB3-BA5A-B133-187E-6E97AE7B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1A42-72FF-4171-9871-D3D17CEADFF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28AAB-591C-E4D4-EB04-D3228C87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7BBA-BF1B-A780-77E7-E8C5F9A1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2444-1794-4927-806D-B14F52FBE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6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363B-E923-88DD-4534-64741F1D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F45C-5B82-882A-3B59-C422EB728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93384-FE02-62CA-7342-5A3E964EF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726C-D46E-AF23-B306-888294A2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1A42-72FF-4171-9871-D3D17CEADFF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AC3FA-3BC4-1882-036F-148A2643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B8D6D-F919-3A4A-C7D0-436A632C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2444-1794-4927-806D-B14F52FBE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23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413D-30D4-89E0-E0CE-84CA9918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2F2CE-4B64-39BF-C662-8DCF21164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12C6F-D8EA-6705-1EAC-11C72337A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C97A0-F216-8821-A6F2-CA0F98ED9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040A3-D3AE-CBB5-FF4A-E54BA1270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DBB08-6DC3-4648-938C-EB951BAA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1A42-72FF-4171-9871-D3D17CEADFF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58C8D-6D9E-5460-3605-8DA80F73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4CBB8-ADF7-5ECC-9123-2D384DFA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2444-1794-4927-806D-B14F52FBE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2172-4667-7449-41BC-0618F32A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246B8-F077-E3D6-04C6-082A6F37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1A42-72FF-4171-9871-D3D17CEADFF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E10-2F9C-2EEC-06E7-6ACE3BB1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670B5-63B4-B12F-E7E4-CB43DC66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2444-1794-4927-806D-B14F52FBE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4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D51B4-9C95-AA8D-A0CA-F04A9483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1A42-72FF-4171-9871-D3D17CEADFF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AC8ED-45A0-A287-F70B-FED26396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29159-5050-9FA1-1F0B-17AF895E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2444-1794-4927-806D-B14F52FBE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BBF5-F034-1AAA-4705-9C8E3BE7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085E-6A00-393A-2F88-2D0319BE5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C63D8-5C43-C2C0-E9C5-BBFCDB53C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70DF6-4777-D104-C489-6AF4F3AC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1A42-72FF-4171-9871-D3D17CEADFF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FF3B5-3815-2722-2F25-77BA10F2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37E72-6ECD-9B92-C6C7-C59C0B8E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2444-1794-4927-806D-B14F52FBE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86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170A-A118-F90E-968D-FA214AE3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F8258-E00A-E776-5CC9-8BF3F91A4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971BC-4368-9CC7-500C-50D73831F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F6B17-86B1-DF5A-14B7-ADE03D94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1A42-72FF-4171-9871-D3D17CEADFF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26E8C-D003-15CB-C520-1C487F40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3F60D-2FEE-AA64-1F23-2E98F2D0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2444-1794-4927-806D-B14F52FBE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8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4D97D7-9FF8-43A0-E2BF-E24FB2D1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B05E-FBEC-A84A-EC2A-E2A4B9D1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6304A-AD3F-ED3C-2A8E-3471CD61A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81A42-72FF-4171-9871-D3D17CEADFF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69ED0-2EC0-1BE6-415B-5E8CF6C38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5BD1D-BAEC-1C17-E563-8FE663CD2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22444-1794-4927-806D-B14F52FBE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21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820D69-9BC6-9F76-4C61-8534B81F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814"/>
            <a:ext cx="12192000" cy="605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0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B8CB8-3A77-1C9A-9C80-61975922F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4345E8-1A96-451A-F7D7-C23601A8A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272"/>
            <a:ext cx="12192000" cy="610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72AE9-6906-09B9-6073-A1F06423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E1E77-4C85-0F95-0436-D054DFD3C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410"/>
            <a:ext cx="12192000" cy="619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5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CAB30-C8E5-BB1B-C30D-A99209F06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CB8BB3-D5B5-A313-F6E5-946580DE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621"/>
            <a:ext cx="12192000" cy="619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5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24525-7A41-5B0A-8D0C-434DED15A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604F43-AD6A-410B-5AC4-6B69641BC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447"/>
            <a:ext cx="12192000" cy="633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6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49CBA-0B41-E64A-CA1F-75CBA6911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E34A92-A1D0-D76E-03E3-3D0FF6B27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258"/>
            <a:ext cx="12192000" cy="616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3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CA776-CBC8-E288-05CF-ECF165573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020E1-59F9-BA55-8B7D-52DB46347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76"/>
            <a:ext cx="12192000" cy="663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8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A0F43-3555-2220-58D2-19CBF89D2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A53711-4D73-1B5A-D7EE-6904627C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810"/>
            <a:ext cx="12192000" cy="614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4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71957-1969-2C5D-7B6B-64B0D8069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9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Kumar</dc:creator>
  <cp:lastModifiedBy>Kumar Kumar</cp:lastModifiedBy>
  <cp:revision>4</cp:revision>
  <dcterms:created xsi:type="dcterms:W3CDTF">2024-11-22T14:03:15Z</dcterms:created>
  <dcterms:modified xsi:type="dcterms:W3CDTF">2024-11-22T14:10:02Z</dcterms:modified>
</cp:coreProperties>
</file>