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D74-D73C-0A39-A207-7CDD1C1A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BD182-732C-7F97-E028-FC87BBE4F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F5B0-8135-4A14-22B9-E4D92004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8B78-90E0-6A0C-5A46-105B9C2E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BE0C-1B18-B6E5-2062-CF4B2D68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8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ABFA-361B-C3D7-9729-B92ABAF8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401FA-7DBA-1BA0-4DAC-65FA94ED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AAEF-EDA6-3DD7-1865-969F0DB7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9585-0D50-8E89-9E7E-6FAFB7E8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5B1C-8C75-CAA5-EC30-AE16E2FF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0B9B5-1BC6-A00D-53E5-C3E7EC793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19159-21B9-AEF2-66D2-7CD61F1A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0C73-68A4-D48C-E654-1587A6A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D9CA-D424-EEED-5F46-3C092BB9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A832-7663-14D5-694E-C93E9F96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5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3D26-1DF0-53F7-78AA-FFA00AF1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95D5-45CC-8970-6D16-19C6229B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F614-88D8-6641-0FE7-6374F6DD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F11C-B7BA-E1B1-6F63-303B1346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2D63-9F56-75F0-D1AA-747447F9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B3-B794-9E69-D268-3BD20A8E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CE5C-A1BF-2942-1425-2104FF95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FFFC-5962-1714-5F3D-CBBF4E0D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5CDA-1513-6835-BD02-314853CF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DFC5-1C7B-82BA-F60F-EF5E557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3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C04E-ACE1-77E5-65C7-6C508C3F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915D-EC76-D8F5-AC49-2AEA9326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9560-FF95-8C46-D3EA-B4A38994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E152-2B75-2547-E6DD-1B10423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C3B1D-81FA-C301-0CE4-C836CE9D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07F1-29A6-C6BB-DF6C-D70DAAA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14E4-2115-EC4B-9894-C0E9E49E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A484-26C3-D059-2E72-2AD6695A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40FB0-74EF-F1E5-75C4-CA34D492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D3A15-005B-4A93-3E72-F548D43AE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133ED-A801-5655-D463-62E14FCDF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79CE9-44DF-B229-1F36-FD45677D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F405-5383-C072-ED17-53C3BDA3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0A8A3-74EC-DBD4-FCF1-A073BC00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1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5E00-B38B-9AB2-4086-7740BB4D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11F14-220F-B3D6-BD9E-66FDD949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F1AD-8D84-A58A-389A-80BA852E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4D9B-4055-D351-18DD-08A7580E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45E03-15CB-546F-E301-23416E22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4737-303B-09E6-2B42-CCA3A45F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BA329-2901-7B0C-7934-097130F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8B38-2E2B-F20A-B2BE-F122EEDF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3A46-4A70-B044-FFEF-8EB484C6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3F3AC-51A1-A7A9-E11F-8EBD3F93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7A1F7-6A70-D1B3-0C8C-85E81D6C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8737-50B0-9880-9A19-0F781D0D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8D14-5E7F-2D82-975A-E8460BC6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E907-F9BC-A8A3-075D-C6F89C1D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478DD-9824-E2F5-B787-810AA9F94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2AEBF-387E-4215-B186-0D5793459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3005F-B3D3-EF05-CB5A-3462FAC0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8EB1-B479-973D-AC0B-C8241F14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32A5-6393-6F3E-A547-2E3E5528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7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33B3A-7678-4FD7-E6C6-EC64C384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736A6-9F9A-AD55-D14F-16CEAF3F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DA82-88EC-057A-091F-CCFBFDDF5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C65-2F5F-4BDE-AD1A-12A631811D8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2B6F-AF55-0775-2A9A-D6E45AD6F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DD5A-E646-2336-5A90-A877E542A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6D2-946D-4370-AA42-4B835FB55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B6A14-C07A-E792-9047-E71EDE3205B9}"/>
              </a:ext>
            </a:extLst>
          </p:cNvPr>
          <p:cNvSpPr txBox="1"/>
          <p:nvPr/>
        </p:nvSpPr>
        <p:spPr>
          <a:xfrm>
            <a:off x="2905697" y="2598003"/>
            <a:ext cx="8111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4800" b="1" i="0" dirty="0">
                <a:effectLst/>
                <a:latin typeface="-apple-system"/>
              </a:rPr>
              <a:t>Azure Databricks concepts</a:t>
            </a:r>
          </a:p>
        </p:txBody>
      </p:sp>
    </p:spTree>
    <p:extLst>
      <p:ext uri="{BB962C8B-B14F-4D97-AF65-F5344CB8AC3E}">
        <p14:creationId xmlns:p14="http://schemas.microsoft.com/office/powerpoint/2010/main" val="372491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015D-8579-EE6B-7DCC-755C88E32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D7BE4-0CE8-D3F7-F921-2150FD06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61"/>
            <a:ext cx="12192000" cy="63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A7503-8090-45EE-64B1-1215D6E3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9C76F-2310-C990-556B-93BB31DE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30"/>
            <a:ext cx="12192000" cy="6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1792F-0772-7490-EFEF-5F3564F6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E0924-5BBC-A6DC-158D-03149BEC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29"/>
            <a:ext cx="12192000" cy="64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0B555-9DC9-2F21-9073-5DF740E5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F81E4-67C8-F17F-72B1-097772C5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25"/>
            <a:ext cx="12192000" cy="66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1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C98B1-8123-AFD3-67BC-0FF75D8CF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34DBC-DC07-740F-4779-85176866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46"/>
            <a:ext cx="12192000" cy="65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3BD0-9760-BF57-1534-EE9FEFC7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D7065-78C6-8654-F34B-A9BEB912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71"/>
            <a:ext cx="12192000" cy="64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E4709-CD81-620C-E177-BC8D5E8F4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4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4</cp:revision>
  <dcterms:created xsi:type="dcterms:W3CDTF">2024-11-22T14:10:30Z</dcterms:created>
  <dcterms:modified xsi:type="dcterms:W3CDTF">2024-11-22T14:46:03Z</dcterms:modified>
</cp:coreProperties>
</file>