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A25F-915D-04E7-FAEB-0755AA3F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D29-BBC9-25AB-64D2-DC1F3F58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C248-660B-4488-8C9A-5F4F5F7C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ABA0-05D0-F689-5A50-089778B1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64AE-63C9-B765-9F3B-39F053F5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8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9CEE-4869-EA3B-A559-8C1C49B5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474F6-E830-5092-5B4E-A4B982D6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ABC9-75BB-C38D-CCF8-CCCEF199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EBE5-C2FD-210D-F9EB-B55998DE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E548-A659-4EB4-9D0B-F1662EA4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D187E-BB6A-A3CC-FDFB-298AC3044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B9F6-5E5A-3E6C-50F4-D74EDBE2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3240-7230-3D11-D70C-CCBF3844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C76A-26BF-BA64-0D28-26225197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2BB3-AF97-2650-12FF-E2D5DF21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C73D-849C-22C6-5FF8-24E1043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1C42-3EE6-BB7E-F34E-315655F7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C637-982B-6FC3-9F33-484C5E1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6FF0-E05A-14FF-708D-B7D04728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B4F0-89BA-4213-9386-FBBC5022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9A7-4576-0508-1E30-6B90E291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31D2-DEB1-7A1A-487A-A42ACAA6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36B0-E342-3A10-66A0-F7D4D215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0DB8-B145-0E26-E2B3-2B37EF6C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AD69-91DB-1E36-11D0-29499621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2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FEF5-5BE0-075F-DF3D-FDCD98D2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AFB3-0526-E6F8-F9F2-9A731A6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65206-7C9E-AC12-E0B9-930687BF8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66A2F-0D01-76B9-1810-0B1BFF34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E142-A7AD-57C8-73CB-65673F18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9548-4095-DB17-BBFC-9586E0AB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1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1447-274F-6B92-C491-32A166CE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2CCD6-DF09-C607-D9F5-2D75F94C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F1288-DAD1-3E1F-B7F8-9949C1C7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A9EC-889E-972C-2FC6-9D11FCC3D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72D11-D330-9E90-8CF3-66EE62196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A280E-A3B4-93E4-9357-5187BBEA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5646B-6F4C-8E16-2FEF-49F7605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D681E-7CC8-33B2-2372-E9B11EB9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8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9975-42F2-C78A-CFBF-2096A0CD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47C6D-43FD-124C-AA55-45192CDA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DCF75-B9DB-6ED0-91A7-EC821E21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8D82F-C5BA-A2C2-4C93-444C7AA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483EA-E37F-C78E-783E-846F3C14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DB00-C6DF-A2FB-90FF-1978ECF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3AC8F-720E-2B1C-D83D-5FF5625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2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AEE3-F40B-1C1D-09AE-5FB65944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4A24-7ECB-16BE-3309-87686964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E9336-F2CA-7D57-591A-BA912FAA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6A16-6DC8-0618-A118-D10CA1E1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6B043-9270-9121-7364-59C6AD1A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421E-9805-C302-5F42-31A678B7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2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8F4-9E1E-0B04-5635-F16DB2AA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1F4C-2749-D60A-0944-A2F1FE7E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E662-BB9F-3C63-07E2-A4BAFE88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BBF8-03EB-E77D-8728-86332345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ED984-C2C7-4474-E062-4A99707B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98D4-852F-6251-FEA3-468224FC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91EB8-3E7C-AA3F-8826-3394B2EE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DE0F5-6847-2B1D-2152-03EE273F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E014-26CD-BCE5-D825-3ABAA70F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555E-3D91-4195-9F03-A2963F1DF40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D99B-6823-B33C-98D8-29FBDECA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A052-D794-A4D0-2746-38BD1ED53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5C8C-F1DE-468D-A31B-0EB9743D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7CA01-6788-1469-3C11-4B95005F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47179"/>
            <a:ext cx="11593543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4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E1D5-9C07-5088-1598-3B1BC24D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21BBB-97DC-642A-5FE0-DFD7987D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409153"/>
            <a:ext cx="10583752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8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7064-4FB5-82DB-65F7-5D99D584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42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3</cp:revision>
  <dcterms:created xsi:type="dcterms:W3CDTF">2024-11-22T14:46:19Z</dcterms:created>
  <dcterms:modified xsi:type="dcterms:W3CDTF">2024-11-22T15:04:06Z</dcterms:modified>
</cp:coreProperties>
</file>