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A5CA-AE84-E07D-4390-0764D760D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85159-93BC-0227-3B5E-D81044156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02B7-03D7-DD8C-7A16-73989D54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8CE4-4C8F-38B0-CD7C-865D275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95A5-43DD-E12E-269A-970EF96A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03A2-250A-661F-F6EC-5B60EA3D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35226-0F79-BFAC-F152-5314D4A8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970B-FB8B-DE9B-E00D-86CEAD3B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85B4-DEB3-D1FD-C8BB-1DB87C2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9678-6115-57AB-7E42-58F81DF1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7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D9F7F-E7F6-2746-8CC8-CB0405EDF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0C37E-29D0-B748-AF27-2AA59E55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3923-8D25-008A-E13B-E6220DAC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F5FC-B51F-D5D4-EC54-66973AE0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AF56-9191-3836-32B7-6A1D211A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0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6810-6572-6636-7C84-407F7BFB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5616-C3F3-7B04-27F1-FAAA5BC9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5516-A60D-E791-D385-3B6CC6C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A65E-4ABB-FADE-C73B-5AE6F4E9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4CDB-9BDB-0A75-23BD-AFDA811D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53B1-CF5A-81C5-CB5A-1133EC37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B0ECC-6FBB-4C11-5FAD-807B3595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D5A5-33AE-BFEF-69C1-05A42135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611E-86A5-D4D5-ED9D-F6FC19D6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D43E-B6D1-4EB7-5022-14A0D82F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7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1777-5EBF-94DA-787E-73554495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4F3-614A-98AB-1148-08A57FF8F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E5FF-8705-B659-010E-E15D6279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A7920-FECF-4FEB-4EF8-3E9E9CE2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88CE6-0310-A8E9-50C3-7C559EF5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32993-40B1-1B9C-B73E-B89E73A7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992D-1F37-2CA3-B074-A8656320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8CC0-F40A-4D8E-E26D-A9846F41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DDC05-3AA6-3D4A-728C-1150D701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5326-AC8D-1E93-FDEB-0A8850E00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DAD6E-7AFB-3504-FA6E-7F9E5AC0E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42A52-D29E-9EEE-E7F0-C04B5EE2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D664-5DC5-D74E-B061-F4572AAF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0D029-F86E-BE47-CD0C-A1BAB93E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5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1D9A-FBFA-C002-5DC0-F503F8E1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A8B8A-6E64-32BB-3F1D-1396BFEF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8D372-14F7-C2FD-A7A8-387F3B93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A5125-3D78-254C-30AD-010C7190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1BED2-C13F-66CF-9F36-9373D989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848C3-507F-01C7-4C90-FBD3D7F6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C6ACA-4D2F-CD2B-197C-D8949E23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8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1EE-EEF7-FCC9-76E5-FBB27F43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A3E1-9DF0-E4F7-E42E-14ACA87C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A50F-8693-E5B8-DBEA-2AFC1368A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3C9E-3F3C-4C54-6C94-E471E450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C2A2-D0FD-B38F-8819-5F113EE3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8925-AA95-8E2D-D074-556A6454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6462-1BF8-9442-8264-69DB4251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1D233-7716-B295-C79F-00506C3A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1D0C-7B2F-C998-8136-C9AF08DD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CA2CA-1036-268B-D909-FDE95895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FB886-84CF-DEA1-707A-9D0DD578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F64D2-6A6C-731C-573C-2A20BD90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4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DF624-664F-0AD8-1C35-10883FFD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B3AA-E717-0364-8AE0-822472A3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E6B2-784E-1CA3-B9F7-BA4B3627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0FE3-B439-462C-BB81-2E292BDB2D6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93C2-5566-1360-9A81-114EFA1B6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985B-A142-4501-3695-A46079211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0679-6D13-4099-9D59-2CEF7D7C5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3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BF7CA9-6889-2AFB-5D68-95046EC7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85"/>
            <a:ext cx="12192000" cy="57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B3A2A-D8F4-473F-6CF6-67209E5B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59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2F70-420D-4C07-980D-1374A7029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0ACF4-1615-23C6-2FA7-E9D711FB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432"/>
            <a:ext cx="12192000" cy="63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1BE60-184C-5587-E568-CDB3FC2AB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593FC-1593-C1A2-0220-70C0A3DC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93"/>
            <a:ext cx="12192000" cy="63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1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D23D-3AD0-FA48-F6D1-B27FCEBA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4541D-4F49-A278-6E49-CD1C4DF9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71"/>
            <a:ext cx="12192000" cy="62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BACFB-02C2-65C0-4673-7BB1D383E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28225-02A8-EC0F-9506-ED2033FC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6" y="0"/>
            <a:ext cx="1041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903A1-E977-6B35-E062-7B9FA72B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522F7-04FF-FDB2-A7C7-54AE86D0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351995"/>
            <a:ext cx="11364911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9378-18A7-3521-59A8-2DA3CACF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E9190-F331-8852-B496-B94B9C16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337706"/>
            <a:ext cx="1161259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828EE-2BC1-29B3-5622-FB2367F96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2AE95-9457-C3E9-A744-BCF1B34E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61442"/>
            <a:ext cx="11212490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E8A1-10B7-0DF3-0A5A-027D000E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11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3</cp:revision>
  <dcterms:created xsi:type="dcterms:W3CDTF">2024-11-22T15:04:17Z</dcterms:created>
  <dcterms:modified xsi:type="dcterms:W3CDTF">2024-11-22T15:12:31Z</dcterms:modified>
</cp:coreProperties>
</file>