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1F45-8E6E-4367-D8B2-7092FA15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E728F-00DA-EEC8-0BD3-A648C178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7024-ED75-3E61-F097-76552D80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8E0B-37A7-C791-2C43-17A33F65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0EC2-F4ED-7D53-34C9-C51D8BF1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7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521B-01F6-AD1D-16FA-60D6A925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3B393-12CD-AFE7-095A-6BC68B064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938D-0319-F5EC-EC59-17D4E254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927A-E01B-2E99-4B68-524C23FD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4B8B-9511-CB68-0706-768C6D72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0066E-DA78-152B-6993-D86B6244E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C7ED8-E50B-4200-F704-A54A598EB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3E9D-CAE4-022F-2285-76BC0FEC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5589-8C5A-4D95-0C1C-6116B324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B7EB-2850-8824-F1CD-7668562C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5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7344-BD86-4F5E-8C76-51DF82F4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EB2C-1774-489C-0C79-D2DB3F95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4068-A0B3-11D4-66BC-920DCE73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F96D-BA2D-D080-A305-E7F996E7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604C-047C-96BC-7A12-C89C3D12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B482-696D-715C-A464-14AE1463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139F-555C-1AA9-DDFB-FD8B9E19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C733-D922-2BEA-AEBC-5F39FD6A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7EB2-46A5-DCC3-FE1D-5E9E3F99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D0E6-DF4F-0EEB-59F1-B651C80D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3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8A34-AB45-D230-4C11-90ACE8E6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8CFC-49B7-5A8F-023A-5D7E279A8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9BC0A-BF4B-7F9A-CF11-EFF884CF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217D9-5836-1A00-4901-77D6C4BD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39E74-7B5C-6A58-F74E-DA74AAA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F8B-5F3D-0585-E26E-73507CB2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9FB1-FC4B-AE17-BB95-4B7F39E6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742EB-4E04-D35B-D6C9-E618AB83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F5465-57B9-428F-99F8-8139FCB87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17190-F309-F7D0-4C99-4336DFCD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602B5-383E-D105-9262-EEAA7701E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7667A-0B89-AE9A-BDB7-0FA06CED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96BD1-7A61-BE2F-8BFB-3C2358EF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91-2919-50AA-0637-BF6698C4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17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D47B-A14E-98C2-EC33-5292A167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CCA6D-B577-B163-32F0-0AFA6DF8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46D95-2844-303D-FB2F-8FDEE3C9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4AA3-4091-46B4-D7DB-F5C651AD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BD3B4-6758-5D50-E86F-3AE62E45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EC21F-510C-FBAE-03C7-598067D9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E8612-FA7E-20C8-0183-44CAC5B0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5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A4D9-BEEE-8758-EBE4-F36D6945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1647-7728-FD73-1174-B19763EC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03459-A32A-ED0B-942B-1FE1C7F5B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AD7E-303D-965B-B22D-CFA2874B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FD9D2-5CC1-65D2-6CAE-76C6C76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8A7CE-56C0-5859-BDCF-2475ECDD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633A-A907-0B8A-6221-BF12307C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0D5-75FC-CD81-1ECC-A3DC05D8E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2747-9A7D-54FE-1ED1-E668EE37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A19D-F79A-124F-998D-1397FDD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7A3A-121D-B377-D3DD-A16EF4E0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EE2FE-E44D-9725-F2B1-C1401DE8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13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1CB0D-88E7-62E4-6BAB-7CD4963B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DCE2-1243-482A-1006-5C53DD86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2E7E-FF6A-0384-4ED4-47E02041B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35B5-73EF-4BDC-92B7-2C2691135F6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AAE8-D0E7-2B44-7D2F-28D49DBC3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1563-6D02-8FD4-5B24-E71F5D604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4F5D-D30D-43CB-BD4D-172D96894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2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1</cp:revision>
  <dcterms:created xsi:type="dcterms:W3CDTF">2024-11-22T15:12:40Z</dcterms:created>
  <dcterms:modified xsi:type="dcterms:W3CDTF">2024-11-22T15:12:43Z</dcterms:modified>
</cp:coreProperties>
</file>