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62BFE-03E8-4FC9-A50E-3210EE138C59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7185D-3457-4076-BADC-CF721BA36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9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7185D-3457-4076-BADC-CF721BA36C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6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7C5-8D20-3F4C-AB07-42BCE1C1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72FDF-C25B-03AC-1608-DF8BC5BE5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EE2D-1C7B-747A-71A4-F65FE364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18E8-AE68-823B-1443-54636AA5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63BE-412A-0BAB-2860-46D4A3C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3F7B-D0D8-2E15-E578-3EEFE33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2240-DC8D-2961-73F3-B088A4ABA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A45B-E9CE-FC32-44B0-EAFBDCF4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42B5-59D7-6D54-8836-3342E967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4B1B-982A-6DD6-2BC2-EE9C5ADE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9C8D2-F01E-E146-C25B-2B7FB6DF7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2FE90-2AFD-5786-CA5E-32F2E726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C09B-9655-3AF4-CF42-888BCD98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BFF5-A964-2549-7C37-4E52A67F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2C8F-FA4B-FFEA-5337-59E799F9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7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AA6E-D75C-5575-F719-74C9DAE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F82A-C850-38DE-FC0C-96F0CD3B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050E-7223-1D5D-2F16-689E9B75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0D6B-ECD6-88A7-F124-16C15D0D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7DC5-3507-3C21-295C-B04C7675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957-0B79-B1EE-EC30-BC1A2329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A3EB-F08D-F47B-60E0-8A93B4E6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CD37-0457-147B-A529-2FC1E28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E323-F8E0-6199-9714-344E3B71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A667-63C9-CFF1-D6B0-8313E3A0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7D46-E21C-65AE-1E50-F4665C42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F5DE-DF89-4F6F-7C0D-5BA703E6B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ED4E-7396-3322-5417-D467002C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56FD-DC5F-1C9C-2132-D3B5F7BB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0EF7-6967-12A8-24ED-F497068A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BD2-7555-50F5-58E9-305D5801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F274-35DD-C9DF-9206-64FBDD6F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9EFD-8B98-EE54-4EEA-85A73BF6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DA9B-FD0E-86CF-A08E-8C6B82110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8EB89-18A6-8846-F5E2-6549DB38C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E1A1B-F598-F3A3-3C0C-6A5E9BCC6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5281B-D7F5-331A-3254-8B90DD4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C1A36-4230-E678-4A76-B142AF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78D67-681E-DAD4-40D5-3D1B7E4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72E4-C44E-5E65-258D-E0BC96BF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1363-478F-2A87-EBE7-0C7521EF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2122-8978-6397-E336-2F6F5783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F6992-93CA-DFEA-7B2B-89BCC459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F96B9-68E9-C964-71AB-48C2E874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1559-84AB-8B19-66BC-DFB0E15D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D2AB-2FD7-8AF8-929D-C14DE2B3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5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885F-0BC8-075D-4437-06F9E650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5965-230E-2332-2D8B-A39133F9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203B3-1C57-FB82-B259-08D9F9AB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EA122-D65C-3EAC-4EEC-15649E9D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43DF-DA8D-CE99-F9F6-49876B52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2629-2ED6-C978-8DF8-06C3DBC2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1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A476-C9A5-FB47-F6D0-1EA1E137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E1703-8EED-2E03-D8EB-C32117CAC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0E361-3A8A-DAAE-8415-DF3D2836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4048-8D61-B4D6-DDE3-1678585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0545-2D81-DFF8-3B59-23B4275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483D-310D-48CF-C652-557381B5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6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B026-599C-9AF5-037D-3CDC2E48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1A71-9004-7357-448E-0C0FEBA0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5177-DC7D-888B-51AA-0D03DF34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C108-C44B-4E30-AD1A-3E6D8C38C8B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070F-1EEB-F3B1-2E60-8AC0208BE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C01D-ED69-C434-6FF6-8CA71BEF1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07D4-1447-45ED-BCD4-F9E3C1CE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8D43A-B19B-E19D-76E0-70B14C8C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099"/>
            <a:ext cx="12192000" cy="2535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251D3-64F4-2127-E649-5C2A49DA2A95}"/>
              </a:ext>
            </a:extLst>
          </p:cNvPr>
          <p:cNvSpPr txBox="1"/>
          <p:nvPr/>
        </p:nvSpPr>
        <p:spPr>
          <a:xfrm>
            <a:off x="4293824" y="516402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https://spark.apache.org/</a:t>
            </a:r>
          </a:p>
        </p:txBody>
      </p:sp>
    </p:spTree>
    <p:extLst>
      <p:ext uri="{BB962C8B-B14F-4D97-AF65-F5344CB8AC3E}">
        <p14:creationId xmlns:p14="http://schemas.microsoft.com/office/powerpoint/2010/main" val="173115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5AFE4-4AD3-48E0-C204-A9849435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912"/>
            <a:ext cx="12192000" cy="40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247F4-1397-3B2A-C802-D4D060E6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866"/>
            <a:ext cx="12192000" cy="34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0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8BBCC-9C10-323E-6CCF-953FE3C7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473"/>
            <a:ext cx="12192000" cy="58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833A21-D5F0-A223-E424-1F82EB2B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002" y="2017448"/>
            <a:ext cx="9234863" cy="25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8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FADA3-D232-05C4-C3F8-5301FE80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9207" y="1390365"/>
            <a:ext cx="455358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5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69B5A-63BA-EA48-E6EE-440783F8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81049" y="1357023"/>
            <a:ext cx="502990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5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D0FAC-C545-38D6-3D97-48C75D9C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00154" y="1266523"/>
            <a:ext cx="459169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722E6D-4633-EA44-E0B8-15A1496A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90575" y="1304628"/>
            <a:ext cx="501084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B1433-156A-D2C7-AACD-2071C316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2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8808C-9521-A461-7E2C-7E34574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601"/>
            <a:ext cx="12192000" cy="19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E3CB6-5AC1-A341-5EF3-2FD72EB4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338235"/>
            <a:ext cx="1052659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</Words>
  <Application>Microsoft Office PowerPoint</Application>
  <PresentationFormat>Widescreen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Kumar</dc:creator>
  <cp:lastModifiedBy>Kumar Kumar</cp:lastModifiedBy>
  <cp:revision>20</cp:revision>
  <dcterms:created xsi:type="dcterms:W3CDTF">2024-01-03T06:41:46Z</dcterms:created>
  <dcterms:modified xsi:type="dcterms:W3CDTF">2024-08-26T10:59:44Z</dcterms:modified>
</cp:coreProperties>
</file>