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FC65-722D-4C22-8FA2-25EA3823450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1BB5-3B1A-49B0-9E47-A280A533C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5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https://spark.apache.org/downloads.html</a:t>
            </a:r>
          </a:p>
          <a:p>
            <a:r>
              <a:rPr lang="en-IN" dirty="0"/>
              <a:t>https://www.apache.org/dyn/closer.lua/spark/spark-3.5.2/spark-3.5.2-bin-hadoop3.tgz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0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4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8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4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1065-BBC2-42D2-FAA0-A9C319DC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1529D-7EE3-6915-FD78-7E6E441B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3EB-8F7F-CB21-98E5-1FA0A0C9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290A-CF82-305C-AA41-FF07E442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5451-88E8-41CB-796C-6389140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1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D25-D8DE-DAF8-5CFA-DEC1C02B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6F8FA-25E6-1630-9A59-09AF6A4B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DD22-000D-B03C-E902-72346B79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D511-8699-2D6E-C081-8FAA3936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7126-F57C-27DE-434A-70AE894C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3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57AA1-8E1B-CEF0-6EAA-8338F94EF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84EDA-655E-7AB8-9111-26A22D64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D957-440D-DA19-A504-C0269304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3BC3-2ED0-9460-A4A4-D55E62B7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CCEB-4B0D-68CA-B941-C4A9B24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8AC7-5CE1-B8E5-122E-080BF03A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0466-CD7E-8EC4-92EE-98F0CA60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EA4C-E767-64AA-268A-05C7A533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8A0B-584D-60CA-C7F9-B26FC7D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B4EC-A7E3-94A1-0E84-D44481D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BE2F-9431-1794-0749-D297ECD6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D3FC-1C56-636E-CF35-90D429A8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9023-6D62-43F0-6D27-5C35EEAC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0275-4D01-A214-81AF-831321F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7D1D-C74D-B52E-2F20-FBF387A1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C6D1-DA0D-9728-A4B5-2CF17570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83F8-32FD-CA78-3ED1-17E3C8E83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A91E-2223-1FF4-FC72-A1A1775F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8364-889C-CCDD-E186-BCDDB568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3BE2F-E307-6234-3412-031F395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A140-838A-0945-9746-09D8DE5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288-3388-2927-8D03-5923B892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CF20-45CA-3754-FBCE-F88DED4E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E939-57FF-DB63-A794-9227B8AB2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57FB7-E110-4DB6-D337-5EB5B2C3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F0A76-D947-1BB3-6E04-A615C8104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3F55-88FC-7C67-9ECB-125CFC59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A416A-9E2C-25BF-38CC-D12618C8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43CC1-A367-2E19-2249-E0DB4FB9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261C-7E4E-C77B-66DC-92B3C99F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CACD6-31CC-D87A-78E4-2FF08B40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C243A-0535-2548-EC0E-8AFB9A02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D7C9C-6079-D8DE-AAED-DF6AE04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D774C-A163-9CBD-1BDF-0381A022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5161A-2A43-9DDD-5FC1-212CC712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FAEC-A5A6-80E7-0783-E504B75D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0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9DB8-7F74-A319-EB54-3243A6C5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042C-4AF3-F737-B28C-286DC717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380A6-CE35-FD03-E009-9565ADBC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5C36-2672-E5A3-ABB3-83F598B3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85C79-3F1F-EFDE-0B45-DD310CA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6A35-ABAC-513A-888B-7232E4EF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DC4-0690-1AFE-3321-130C2F99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17AF9-49F8-5360-6946-9AE6C23D5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84B54-E064-B67E-3298-412E1C90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404F-DF20-54E3-8CFC-39B8893B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08E9-85B3-5907-E91D-FC232E53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BBBB2-2002-917F-C312-9EEE5B25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B2DB-5211-3765-D198-4C253A14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41B8-6D20-50A3-95F7-2466557B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A5F-5F17-E671-4FBF-78391F126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C59F-D8F2-645D-37CC-8851F923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5ABA-F7BF-CF0C-2C4C-65777139B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7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adoop.apache.org/release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95C22-52B9-87FB-4A45-42F3E9EAB2D1}"/>
              </a:ext>
            </a:extLst>
          </p:cNvPr>
          <p:cNvSpPr txBox="1"/>
          <p:nvPr/>
        </p:nvSpPr>
        <p:spPr>
          <a:xfrm>
            <a:off x="4018403" y="2705725"/>
            <a:ext cx="609783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800" b="1" dirty="0">
                <a:solidFill>
                  <a:srgbClr val="FF0000"/>
                </a:solidFill>
              </a:rPr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A8373-6269-9179-123D-CCBA3370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57" y="1270992"/>
            <a:ext cx="2267266" cy="114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98FA8E-6749-334F-7C69-706A1521FB5E}"/>
              </a:ext>
            </a:extLst>
          </p:cNvPr>
          <p:cNvSpPr txBox="1"/>
          <p:nvPr/>
        </p:nvSpPr>
        <p:spPr>
          <a:xfrm>
            <a:off x="4588340" y="452504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https://spark.apache.org/downloads.html</a:t>
            </a:r>
          </a:p>
        </p:txBody>
      </p:sp>
    </p:spTree>
    <p:extLst>
      <p:ext uri="{BB962C8B-B14F-4D97-AF65-F5344CB8AC3E}">
        <p14:creationId xmlns:p14="http://schemas.microsoft.com/office/powerpoint/2010/main" val="354847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49FA19-614F-297E-21D2-3AA62CAA68E1}"/>
              </a:ext>
            </a:extLst>
          </p:cNvPr>
          <p:cNvSpPr txBox="1"/>
          <p:nvPr/>
        </p:nvSpPr>
        <p:spPr>
          <a:xfrm>
            <a:off x="3048918" y="3247088"/>
            <a:ext cx="6097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Installing Apache Spark</a:t>
            </a:r>
          </a:p>
        </p:txBody>
      </p:sp>
    </p:spTree>
    <p:extLst>
      <p:ext uri="{BB962C8B-B14F-4D97-AF65-F5344CB8AC3E}">
        <p14:creationId xmlns:p14="http://schemas.microsoft.com/office/powerpoint/2010/main" val="99282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2652A0-7FE7-D73F-E220-B01D0129627A}"/>
              </a:ext>
            </a:extLst>
          </p:cNvPr>
          <p:cNvSpPr txBox="1"/>
          <p:nvPr/>
        </p:nvSpPr>
        <p:spPr>
          <a:xfrm>
            <a:off x="658257" y="566678"/>
            <a:ext cx="1096453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Prerequisites for Apache Spark</a:t>
            </a:r>
          </a:p>
          <a:p>
            <a:endParaRPr lang="en-IN" sz="3200" b="1" dirty="0">
              <a:solidFill>
                <a:srgbClr val="FF0000"/>
              </a:solidFill>
            </a:endParaRPr>
          </a:p>
          <a:p>
            <a:r>
              <a:rPr lang="en-IN" sz="2400" b="1" dirty="0"/>
              <a:t>Java Development Kit (JDK):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Version:</a:t>
            </a:r>
            <a:r>
              <a:rPr lang="en-IN" sz="2400" dirty="0"/>
              <a:t> Java 8 or later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Installation:</a:t>
            </a:r>
            <a:r>
              <a:rPr lang="en-IN" sz="2400" dirty="0"/>
              <a:t> </a:t>
            </a:r>
            <a:r>
              <a:rPr lang="en-IN" sz="2400" dirty="0">
                <a:hlinkClick r:id="rId3"/>
              </a:rPr>
              <a:t>Oracle JDK Download</a:t>
            </a:r>
            <a:r>
              <a:rPr lang="en-IN" sz="2400" dirty="0"/>
              <a:t> or OpenJDK</a:t>
            </a:r>
          </a:p>
          <a:p>
            <a:endParaRPr lang="en-IN" sz="2400" b="1" dirty="0"/>
          </a:p>
          <a:p>
            <a:r>
              <a:rPr lang="en-IN" sz="2400" b="1" dirty="0"/>
              <a:t>Scala: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Version:</a:t>
            </a:r>
            <a:r>
              <a:rPr lang="en-IN" sz="2400" dirty="0"/>
              <a:t> Scala 2.12 or 2.13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Installation:</a:t>
            </a:r>
            <a:r>
              <a:rPr lang="en-IN" sz="2400" dirty="0"/>
              <a:t> Scala Download</a:t>
            </a:r>
          </a:p>
          <a:p>
            <a:endParaRPr lang="en-IN" sz="2400" b="1"/>
          </a:p>
          <a:p>
            <a:r>
              <a:rPr lang="en-IN" sz="2400" b="1"/>
              <a:t>Hadoop </a:t>
            </a:r>
            <a:r>
              <a:rPr lang="en-IN" sz="2400" b="1" dirty="0"/>
              <a:t>(Optional for certain setups):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Version:</a:t>
            </a:r>
            <a:r>
              <a:rPr lang="en-IN" sz="2400" dirty="0"/>
              <a:t> Hadoop 2.x or later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Installation:</a:t>
            </a:r>
            <a:r>
              <a:rPr lang="en-IN" sz="2400" dirty="0"/>
              <a:t> </a:t>
            </a:r>
            <a:r>
              <a:rPr lang="en-IN" sz="2400" dirty="0">
                <a:hlinkClick r:id="rId4"/>
              </a:rPr>
              <a:t>Hadoop Download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930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B4C7F-069D-4FA8-50C9-4445D528C0AB}"/>
              </a:ext>
            </a:extLst>
          </p:cNvPr>
          <p:cNvSpPr txBox="1"/>
          <p:nvPr/>
        </p:nvSpPr>
        <p:spPr>
          <a:xfrm>
            <a:off x="2610998" y="1773716"/>
            <a:ext cx="64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</a:t>
            </a:r>
            <a:r>
              <a:rPr lang="en-IN"/>
              <a:t>the word file</a:t>
            </a:r>
          </a:p>
        </p:txBody>
      </p:sp>
    </p:spTree>
    <p:extLst>
      <p:ext uri="{BB962C8B-B14F-4D97-AF65-F5344CB8AC3E}">
        <p14:creationId xmlns:p14="http://schemas.microsoft.com/office/powerpoint/2010/main" val="19158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86,000+ Q And A Stock Photos, Pictures &amp; Royalty-Free Images ...">
            <a:extLst>
              <a:ext uri="{FF2B5EF4-FFF2-40B4-BE49-F238E27FC236}">
                <a16:creationId xmlns:a16="http://schemas.microsoft.com/office/drawing/2014/main" id="{B2E0BBAA-9DAD-2F63-3261-9D6F841B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1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110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32</cp:revision>
  <dcterms:created xsi:type="dcterms:W3CDTF">2024-08-26T11:08:58Z</dcterms:created>
  <dcterms:modified xsi:type="dcterms:W3CDTF">2024-08-26T12:34:00Z</dcterms:modified>
</cp:coreProperties>
</file>