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2FF2-F93E-FC6C-B57B-47F5C117B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8B7B4-DD05-B8C5-0657-F0FFED78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8641-EC86-E040-60F7-CAFF2A00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BB6-6AE9-4D3D-A626-F232C9C2546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B3564-39A9-02FD-BE20-EE46033F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D901-4902-2829-AB87-723EF029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840F-0A63-4F88-893D-D5F24DB50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5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B8F8-CDCE-3B8B-0B0D-21ABD697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C110-182D-BA44-072F-63A9F7BF7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9854-6B54-0DFD-E149-49BC19A2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BB6-6AE9-4D3D-A626-F232C9C2546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920F-4D76-F819-A89B-DC052E56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4205-541D-B68F-7C87-AA0D4D8F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840F-0A63-4F88-893D-D5F24DB50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3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7C2FA-7C6F-039D-0D26-A7B607F2C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40D62-522C-2150-1C6A-7D89239A6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29AA-9124-1817-E293-268E4D7C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BB6-6AE9-4D3D-A626-F232C9C2546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65DA-39C3-C339-CC37-9DB17689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450DF-E7CB-16E3-25BD-0265D4A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840F-0A63-4F88-893D-D5F24DB50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3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2315-69AE-D4EB-2157-BEDDD560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AC35-6322-E34A-225F-53B9C349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B4A3-5AE7-05C1-AAE5-347B98F1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BB6-6AE9-4D3D-A626-F232C9C2546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B7538-2EB6-E336-96D0-7D2492E6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F510-9FFF-8CCC-A1F8-EC2B2FA8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840F-0A63-4F88-893D-D5F24DB50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10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09E9-ACE8-BFD5-F59C-9C17ED55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DEFF8-8C61-0F2F-4CA0-D74C6993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9FFE-9852-5956-2866-6D48721B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BB6-6AE9-4D3D-A626-F232C9C2546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BCADB-5483-195E-06FA-D072EB48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9EDF-8D7E-98CF-6D34-D4118115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840F-0A63-4F88-893D-D5F24DB50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55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7A0D-9DF0-9DDF-1D29-7FDABB08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BD90-F3E3-18B9-1083-CCF4CA57F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89F38-1CB9-857C-B5CE-D84FE014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5C230-4403-F40B-11E5-B883D924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BB6-6AE9-4D3D-A626-F232C9C2546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40A85-62BC-E91B-3B25-49AF6D26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A214-05A0-CE58-9371-23572466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840F-0A63-4F88-893D-D5F24DB50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8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E0A2-D56F-F484-FFBD-141AC0C3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E0CBE-FC8A-3C0A-C36C-8D28800B0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249C9-AD4F-72EF-10C5-A349A36A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0D2A7-326A-98CA-7923-86DEE7C2A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B376F-BC36-3B92-3E88-227B95F9F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7AEEC-8CEC-92D7-B538-F3F87BE2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BB6-6AE9-4D3D-A626-F232C9C2546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F5150-7336-B5A6-5D49-1485D819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F9542-A607-DABB-E648-18B370A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840F-0A63-4F88-893D-D5F24DB50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3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3ACB-5AA9-03DD-D370-A248B0A1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E346A-C5BD-1D47-864B-FAA2FA06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BB6-6AE9-4D3D-A626-F232C9C2546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EF423-5F7A-3FED-25B4-A59CBE6A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8CA45-67CE-C11D-FABC-F11F9DA8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840F-0A63-4F88-893D-D5F24DB50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8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A5B9E-1A39-AEB2-F63D-8886B078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BB6-6AE9-4D3D-A626-F232C9C2546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4901D-1206-8C4F-C046-1EEC54E7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114FB-7406-9F97-D1E7-FE3B4869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840F-0A63-4F88-893D-D5F24DB50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4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1C6-EE83-1E43-ABCD-405725E6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3F00-D47B-DB33-55ED-CDB94ABA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62EA9-DCF2-8686-C3CF-8B43CF9D8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FA654-ADCB-9B20-0FED-2920F0EC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BB6-6AE9-4D3D-A626-F232C9C2546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E067A-60B7-1110-7B8D-EF6FBB0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6188-4804-8E72-41FE-D74CB1E1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840F-0A63-4F88-893D-D5F24DB50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5E62-50FA-4B02-DA2A-9F9FB348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9C30E-9D1E-3FBD-99A6-0E5B78495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89DF7-F6D5-72F4-801E-6C82C7E0C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C656-8265-782A-B3F5-C54FFF90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BB6-6AE9-4D3D-A626-F232C9C2546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6B460-F8D7-BCF1-897D-E5FC7768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E8F7-8D7D-24C7-6C5F-5EC3B669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840F-0A63-4F88-893D-D5F24DB50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2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02444-1F16-1B34-CC64-A0B19F23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D4870-4958-B67D-49FA-1F2C638F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4A2D-32CD-172D-86FB-22CEE1B8C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1ABB6-6AE9-4D3D-A626-F232C9C2546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894B-E712-A550-42D1-CDFE381B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33FF-2E50-A4ED-2ABE-53C9EE3C6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840F-0A63-4F88-893D-D5F24DB50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4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355AFC-09B0-639C-4869-BBED591A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726" y="2615777"/>
            <a:ext cx="10002632" cy="162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6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396C28-B918-1528-A061-360844A030DD}"/>
              </a:ext>
            </a:extLst>
          </p:cNvPr>
          <p:cNvSpPr txBox="1"/>
          <p:nvPr/>
        </p:nvSpPr>
        <p:spPr>
          <a:xfrm>
            <a:off x="426902" y="333904"/>
            <a:ext cx="11438263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When to Use Which</a:t>
            </a:r>
          </a:p>
          <a:p>
            <a:endParaRPr lang="en-US" sz="2400" b="1" dirty="0"/>
          </a:p>
          <a:p>
            <a:r>
              <a:rPr lang="en-US" sz="2400" b="1" dirty="0"/>
              <a:t>Low-Level APIs</a:t>
            </a:r>
            <a:r>
              <a:rPr lang="en-US" sz="2400" dirty="0"/>
              <a:t>: When you need fine-grained control or need to perform complex transformations that are not supported by high-level APIs.</a:t>
            </a:r>
          </a:p>
          <a:p>
            <a:endParaRPr lang="en-US" sz="2400" b="1" dirty="0"/>
          </a:p>
          <a:p>
            <a:r>
              <a:rPr lang="en-US" sz="2400" b="1" dirty="0"/>
              <a:t>High-Level APIs</a:t>
            </a:r>
            <a:r>
              <a:rPr lang="en-US" sz="2400" dirty="0"/>
              <a:t>: For most common data processing tasks, ease of use, and readability.</a:t>
            </a:r>
          </a:p>
        </p:txBody>
      </p:sp>
    </p:spTree>
    <p:extLst>
      <p:ext uri="{BB962C8B-B14F-4D97-AF65-F5344CB8AC3E}">
        <p14:creationId xmlns:p14="http://schemas.microsoft.com/office/powerpoint/2010/main" val="152512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ndling Difficult Questions ...">
            <a:extLst>
              <a:ext uri="{FF2B5EF4-FFF2-40B4-BE49-F238E27FC236}">
                <a16:creationId xmlns:a16="http://schemas.microsoft.com/office/drawing/2014/main" id="{3E04CB36-DC01-6D4D-FC20-EBD3AD53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03" y="547918"/>
            <a:ext cx="8946844" cy="55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98EAC-70B4-D85F-22CB-43E173BC201E}"/>
              </a:ext>
            </a:extLst>
          </p:cNvPr>
          <p:cNvSpPr txBox="1"/>
          <p:nvPr/>
        </p:nvSpPr>
        <p:spPr>
          <a:xfrm>
            <a:off x="592156" y="289837"/>
            <a:ext cx="11350128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Introduction to SPARK APIs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Apache Spark</a:t>
            </a:r>
            <a:r>
              <a:rPr lang="en-US" sz="2400" dirty="0"/>
              <a:t>: A unified analytics engine for big data processing with built-in modules for streaming, SQL, machine learning, and graph processing.</a:t>
            </a:r>
          </a:p>
          <a:p>
            <a:endParaRPr lang="en-US" sz="2400" b="1" dirty="0"/>
          </a:p>
          <a:p>
            <a:r>
              <a:rPr lang="en-US" sz="2400" b="1" dirty="0"/>
              <a:t>SPARK APIs</a:t>
            </a:r>
            <a:r>
              <a:rPr lang="en-US" sz="2400" dirty="0"/>
              <a:t>: Provide different levels of abstraction for interacting with Spark.</a:t>
            </a:r>
          </a:p>
        </p:txBody>
      </p:sp>
    </p:spTree>
    <p:extLst>
      <p:ext uri="{BB962C8B-B14F-4D97-AF65-F5344CB8AC3E}">
        <p14:creationId xmlns:p14="http://schemas.microsoft.com/office/powerpoint/2010/main" val="22477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7BEB8E-7105-CCE0-EA42-E046CBF00FE2}"/>
              </a:ext>
            </a:extLst>
          </p:cNvPr>
          <p:cNvSpPr txBox="1"/>
          <p:nvPr/>
        </p:nvSpPr>
        <p:spPr>
          <a:xfrm>
            <a:off x="526055" y="475546"/>
            <a:ext cx="1150436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Low-Level SPARK APIs</a:t>
            </a:r>
          </a:p>
          <a:p>
            <a:endParaRPr lang="en-US" sz="2400" b="1" dirty="0"/>
          </a:p>
          <a:p>
            <a:r>
              <a:rPr lang="en-US" sz="2400" b="1" dirty="0"/>
              <a:t>Definition</a:t>
            </a:r>
            <a:r>
              <a:rPr lang="en-US" sz="2400" dirty="0"/>
              <a:t>: Direct interaction with Spark’s core functionality. Provides more control and requires detailed knowledge of Spark internals.</a:t>
            </a:r>
          </a:p>
          <a:p>
            <a:endParaRPr lang="en-US" sz="2400" b="1" dirty="0"/>
          </a:p>
          <a:p>
            <a:r>
              <a:rPr lang="en-US" sz="2400" b="1" dirty="0"/>
              <a:t>Examples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RDD API</a:t>
            </a:r>
            <a:r>
              <a:rPr lang="en-US" sz="2400" dirty="0"/>
              <a:t>: Resilient Distributed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Spark Core API</a:t>
            </a:r>
            <a:r>
              <a:rPr lang="en-US" sz="2400" dirty="0"/>
              <a:t>: Lower-level operations and transformations</a:t>
            </a:r>
          </a:p>
          <a:p>
            <a:pPr lvl="1"/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RDD operations, showing map, filter, reduce,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04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C9FBD3-8309-A540-8AB0-9AAF936C8F8B}"/>
              </a:ext>
            </a:extLst>
          </p:cNvPr>
          <p:cNvSpPr txBox="1"/>
          <p:nvPr/>
        </p:nvSpPr>
        <p:spPr>
          <a:xfrm>
            <a:off x="537071" y="407879"/>
            <a:ext cx="114602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Example 1 - RDD API</a:t>
            </a:r>
          </a:p>
          <a:p>
            <a:endParaRPr lang="en-US" sz="2400" b="1" dirty="0"/>
          </a:p>
          <a:p>
            <a:r>
              <a:rPr lang="en-US" sz="2400" b="1" dirty="0"/>
              <a:t>Code Example</a:t>
            </a:r>
            <a:r>
              <a:rPr lang="en-US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86DB6-D331-DD21-9395-823719ECF68C}"/>
              </a:ext>
            </a:extLst>
          </p:cNvPr>
          <p:cNvSpPr txBox="1"/>
          <p:nvPr/>
        </p:nvSpPr>
        <p:spPr>
          <a:xfrm>
            <a:off x="537070" y="2093460"/>
            <a:ext cx="110967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from pyspark import </a:t>
            </a:r>
            <a:r>
              <a:rPr lang="en-IN" sz="2400" dirty="0" err="1"/>
              <a:t>SparkContext</a:t>
            </a:r>
            <a:r>
              <a:rPr lang="en-IN" sz="2400" dirty="0"/>
              <a:t> </a:t>
            </a:r>
          </a:p>
          <a:p>
            <a:r>
              <a:rPr lang="en-IN" sz="2400" dirty="0" err="1"/>
              <a:t>sc</a:t>
            </a:r>
            <a:r>
              <a:rPr lang="en-IN" sz="2400" dirty="0"/>
              <a:t> = </a:t>
            </a:r>
            <a:r>
              <a:rPr lang="en-IN" sz="2400" dirty="0" err="1"/>
              <a:t>SparkContext</a:t>
            </a:r>
            <a:r>
              <a:rPr lang="en-IN" sz="2400" dirty="0"/>
              <a:t>("local", "example") </a:t>
            </a:r>
          </a:p>
          <a:p>
            <a:r>
              <a:rPr lang="en-IN" sz="2400" dirty="0" err="1"/>
              <a:t>rdd</a:t>
            </a:r>
            <a:r>
              <a:rPr lang="en-IN" sz="2400" dirty="0"/>
              <a:t> = </a:t>
            </a:r>
            <a:r>
              <a:rPr lang="en-IN" sz="2400" dirty="0" err="1"/>
              <a:t>sc.parallelize</a:t>
            </a:r>
            <a:r>
              <a:rPr lang="en-IN" sz="2400" dirty="0"/>
              <a:t>([1, 2, 3, 4, 5]) </a:t>
            </a:r>
          </a:p>
          <a:p>
            <a:r>
              <a:rPr lang="en-IN" sz="2400" dirty="0"/>
              <a:t>result = </a:t>
            </a:r>
            <a:r>
              <a:rPr lang="en-IN" sz="2400" dirty="0" err="1"/>
              <a:t>rdd.filter</a:t>
            </a:r>
            <a:r>
              <a:rPr lang="en-IN" sz="2400" dirty="0"/>
              <a:t>(lambda x: x % 2 == 0).collect() </a:t>
            </a:r>
          </a:p>
          <a:p>
            <a:r>
              <a:rPr lang="en-IN" sz="2400" dirty="0"/>
              <a:t>print(result) </a:t>
            </a:r>
          </a:p>
          <a:p>
            <a:r>
              <a:rPr lang="en-IN" sz="2400" dirty="0"/>
              <a:t># Output: [2, 4]</a:t>
            </a:r>
          </a:p>
        </p:txBody>
      </p:sp>
    </p:spTree>
    <p:extLst>
      <p:ext uri="{BB962C8B-B14F-4D97-AF65-F5344CB8AC3E}">
        <p14:creationId xmlns:p14="http://schemas.microsoft.com/office/powerpoint/2010/main" val="71506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D5D8C2-F213-3343-C6EB-55EE495B70F0}"/>
              </a:ext>
            </a:extLst>
          </p:cNvPr>
          <p:cNvSpPr txBox="1"/>
          <p:nvPr/>
        </p:nvSpPr>
        <p:spPr>
          <a:xfrm>
            <a:off x="647240" y="452014"/>
            <a:ext cx="11184875" cy="246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sc.parallelize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Creates an RDD from a list.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filter(): Applies a function to each element.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collect(): Retrieves the results to the driver program.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7399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BBC122-9B99-279A-9360-E6E0D917AF33}"/>
              </a:ext>
            </a:extLst>
          </p:cNvPr>
          <p:cNvSpPr txBox="1"/>
          <p:nvPr/>
        </p:nvSpPr>
        <p:spPr>
          <a:xfrm>
            <a:off x="493004" y="459808"/>
            <a:ext cx="11372161" cy="4307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High-Level SPARK APIs</a:t>
            </a:r>
          </a:p>
          <a:p>
            <a:endParaRPr lang="en-IN" sz="2400" b="1" dirty="0"/>
          </a:p>
          <a:p>
            <a:r>
              <a:rPr lang="en-IN" sz="2400" b="1" dirty="0"/>
              <a:t>Definition</a:t>
            </a:r>
            <a:r>
              <a:rPr lang="en-IN" sz="2400" dirty="0"/>
              <a:t>: Abstracts away the complexities of Spark’s internals. Easier to use and requires less code for common tasks.</a:t>
            </a:r>
          </a:p>
          <a:p>
            <a:endParaRPr lang="en-IN" sz="2400" b="1" dirty="0"/>
          </a:p>
          <a:p>
            <a:r>
              <a:rPr lang="en-IN" sz="2400" b="1" dirty="0"/>
              <a:t>Examples</a:t>
            </a:r>
            <a:r>
              <a:rPr lang="en-IN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DataFrame API</a:t>
            </a:r>
            <a:r>
              <a:rPr lang="en-IN" sz="2400" dirty="0"/>
              <a:t>: Represents data in a tabular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Spark SQL</a:t>
            </a:r>
            <a:r>
              <a:rPr lang="en-IN" sz="2400" dirty="0"/>
              <a:t>: Allows querying data using SQL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 operations, showing select, filter,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groupBy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8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3AD662-220A-7448-9FB8-B5036E7E8C1F}"/>
              </a:ext>
            </a:extLst>
          </p:cNvPr>
          <p:cNvSpPr txBox="1"/>
          <p:nvPr/>
        </p:nvSpPr>
        <p:spPr>
          <a:xfrm>
            <a:off x="515037" y="551098"/>
            <a:ext cx="11361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Example 1 - </a:t>
            </a:r>
            <a:r>
              <a:rPr lang="en-US" sz="3200" b="1" dirty="0" err="1">
                <a:solidFill>
                  <a:srgbClr val="FF0000"/>
                </a:solidFill>
              </a:rPr>
              <a:t>DataFrame</a:t>
            </a:r>
            <a:r>
              <a:rPr lang="en-US" sz="3200" b="1" dirty="0">
                <a:solidFill>
                  <a:srgbClr val="FF0000"/>
                </a:solidFill>
              </a:rPr>
              <a:t> API</a:t>
            </a:r>
          </a:p>
          <a:p>
            <a:endParaRPr lang="en-US" sz="2400" b="1" dirty="0"/>
          </a:p>
          <a:p>
            <a:r>
              <a:rPr lang="en-US" sz="2400" b="1" dirty="0"/>
              <a:t>Code Example</a:t>
            </a:r>
            <a:r>
              <a:rPr lang="en-US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DD862-74A9-86B5-1FD2-C4E78D4AB60D}"/>
              </a:ext>
            </a:extLst>
          </p:cNvPr>
          <p:cNvSpPr txBox="1"/>
          <p:nvPr/>
        </p:nvSpPr>
        <p:spPr>
          <a:xfrm>
            <a:off x="603174" y="2136338"/>
            <a:ext cx="112730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pyspark.sql</a:t>
            </a:r>
            <a:r>
              <a:rPr lang="en-IN" dirty="0"/>
              <a:t> import SparkSession</a:t>
            </a:r>
          </a:p>
          <a:p>
            <a:endParaRPr lang="en-IN" dirty="0"/>
          </a:p>
          <a:p>
            <a:r>
              <a:rPr lang="en-IN" dirty="0"/>
              <a:t>spark = </a:t>
            </a:r>
            <a:r>
              <a:rPr lang="en-IN" dirty="0" err="1"/>
              <a:t>SparkSession.builder.appName</a:t>
            </a:r>
            <a:r>
              <a:rPr lang="en-IN" dirty="0"/>
              <a:t>("example").</a:t>
            </a:r>
            <a:r>
              <a:rPr lang="en-IN" dirty="0" err="1"/>
              <a:t>getOrCreate</a:t>
            </a:r>
            <a:r>
              <a:rPr lang="en-IN" dirty="0"/>
              <a:t>()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spark.createDataFrame</a:t>
            </a:r>
            <a:r>
              <a:rPr lang="en-IN" dirty="0"/>
              <a:t>([(1, 'Alice'), (2, 'Bob')], ["id", "name"])</a:t>
            </a:r>
          </a:p>
          <a:p>
            <a:r>
              <a:rPr lang="en-IN" dirty="0" err="1"/>
              <a:t>df_filtered</a:t>
            </a:r>
            <a:r>
              <a:rPr lang="en-IN" dirty="0"/>
              <a:t> = </a:t>
            </a:r>
            <a:r>
              <a:rPr lang="en-IN" dirty="0" err="1"/>
              <a:t>df.filter</a:t>
            </a:r>
            <a:r>
              <a:rPr lang="en-IN" dirty="0"/>
              <a:t>(df.id &gt; 1)</a:t>
            </a:r>
          </a:p>
          <a:p>
            <a:r>
              <a:rPr lang="en-IN" dirty="0" err="1"/>
              <a:t>df_filtered.show</a:t>
            </a:r>
            <a:r>
              <a:rPr lang="en-IN" dirty="0"/>
              <a:t>()  </a:t>
            </a:r>
          </a:p>
          <a:p>
            <a:endParaRPr lang="en-IN" dirty="0"/>
          </a:p>
          <a:p>
            <a:r>
              <a:rPr lang="en-IN" dirty="0"/>
              <a:t># Output: </a:t>
            </a:r>
          </a:p>
          <a:p>
            <a:r>
              <a:rPr lang="en-IN" dirty="0"/>
              <a:t>+---+----+ </a:t>
            </a:r>
          </a:p>
          <a:p>
            <a:r>
              <a:rPr lang="en-IN" dirty="0"/>
              <a:t>| </a:t>
            </a:r>
            <a:r>
              <a:rPr lang="en-IN" dirty="0" err="1"/>
              <a:t>id|name</a:t>
            </a:r>
            <a:r>
              <a:rPr lang="en-IN" dirty="0"/>
              <a:t>| </a:t>
            </a:r>
          </a:p>
          <a:p>
            <a:r>
              <a:rPr lang="en-IN" dirty="0"/>
              <a:t>|  2| Bob| </a:t>
            </a:r>
          </a:p>
          <a:p>
            <a:r>
              <a:rPr lang="en-IN" dirty="0"/>
              <a:t>+---+----+</a:t>
            </a:r>
          </a:p>
        </p:txBody>
      </p:sp>
    </p:spTree>
    <p:extLst>
      <p:ext uri="{BB962C8B-B14F-4D97-AF65-F5344CB8AC3E}">
        <p14:creationId xmlns:p14="http://schemas.microsoft.com/office/powerpoint/2010/main" val="119408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68402D-3383-E607-F305-A70FEC788B45}"/>
              </a:ext>
            </a:extLst>
          </p:cNvPr>
          <p:cNvSpPr txBox="1"/>
          <p:nvPr/>
        </p:nvSpPr>
        <p:spPr>
          <a:xfrm>
            <a:off x="371819" y="525345"/>
            <a:ext cx="11372162" cy="196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createDataFrame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Creates a DataFrame from a list of tuples.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filter(): Filters rows based on a condition.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show(): Displays the DataFrame.</a:t>
            </a:r>
          </a:p>
        </p:txBody>
      </p:sp>
    </p:spTree>
    <p:extLst>
      <p:ext uri="{BB962C8B-B14F-4D97-AF65-F5344CB8AC3E}">
        <p14:creationId xmlns:p14="http://schemas.microsoft.com/office/powerpoint/2010/main" val="193656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9B1A8-F104-62FC-5857-4BE99386D492}"/>
              </a:ext>
            </a:extLst>
          </p:cNvPr>
          <p:cNvSpPr txBox="1"/>
          <p:nvPr/>
        </p:nvSpPr>
        <p:spPr>
          <a:xfrm>
            <a:off x="559106" y="289679"/>
            <a:ext cx="113280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Comparison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Low-Level APIs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Flexibility</a:t>
            </a:r>
            <a:r>
              <a:rPr lang="en-US" sz="2400" dirty="0"/>
              <a:t>: More control over data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Complexity</a:t>
            </a:r>
            <a:r>
              <a:rPr lang="en-US" sz="2400" dirty="0"/>
              <a:t>: Requires detailed knowledge of Spark.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Examples</a:t>
            </a:r>
            <a:r>
              <a:rPr lang="en-US" sz="2400" dirty="0"/>
              <a:t>: RDD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High-Level APIs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Ease of Use</a:t>
            </a:r>
            <a:r>
              <a:rPr lang="en-US" sz="2400" dirty="0"/>
              <a:t>: Simplifies common data processing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Abstraction</a:t>
            </a:r>
            <a:r>
              <a:rPr lang="en-US" sz="2400" dirty="0"/>
              <a:t>: Hides underlying complexity.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Examples</a:t>
            </a:r>
            <a:r>
              <a:rPr lang="en-US" sz="2400" dirty="0"/>
              <a:t>: </a:t>
            </a:r>
            <a:r>
              <a:rPr lang="en-US" sz="2400" dirty="0" err="1"/>
              <a:t>DataFrames</a:t>
            </a:r>
            <a:r>
              <a:rPr lang="en-US" sz="2400" dirty="0"/>
              <a:t>, Spark SQL.</a:t>
            </a:r>
          </a:p>
        </p:txBody>
      </p:sp>
    </p:spTree>
    <p:extLst>
      <p:ext uri="{BB962C8B-B14F-4D97-AF65-F5344CB8AC3E}">
        <p14:creationId xmlns:p14="http://schemas.microsoft.com/office/powerpoint/2010/main" val="258551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455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22</cp:revision>
  <dcterms:created xsi:type="dcterms:W3CDTF">2024-08-27T14:18:07Z</dcterms:created>
  <dcterms:modified xsi:type="dcterms:W3CDTF">2024-08-27T14:26:43Z</dcterms:modified>
</cp:coreProperties>
</file>