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893F-F32A-19EE-56B2-BB4A44AC5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1D96-D8D7-2385-8F12-5181FAA27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6291-4FF0-8DB8-8168-1AFFDD99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8845-670A-8235-686F-2831E455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72FF-BF49-F5E1-7997-69DAD605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0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6CA-FB7E-4E43-FC8B-44E9D59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7558-493A-DD82-B22F-76D878D4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0974-1A70-0CD2-235F-D3B92004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84FE-0003-A183-0C38-B7F09526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C25A-87F8-BC23-201D-9BA0F64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A5828-FCA8-0E8B-6952-AB1894D6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5A4C8-EDC9-176B-4F6A-5E5CD9BE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A03-6AE2-C65B-45ED-DAF8FCB3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6D935-86EC-0585-A89A-AD646C3D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D75C-5DD6-0A31-4BB1-17CB1929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4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8A38-CA82-438C-EB5A-F3184EA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A02C-2A3E-64C0-4B77-88FB55DC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D7A1-6D3C-5090-C1A5-965C08A1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6E2A-7B32-994E-D371-E8738CEB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380E-11DF-8432-2C23-74237D72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C9F6-FA6F-EEBD-7890-947F7A3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B53A-E962-146A-79E2-E132882E4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592D-16CF-6AC4-E9F0-FC14EC90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CA85-D9F6-2D41-97A3-DFC6F95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6F0B-1B04-1DFD-E25D-35B22ED8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F213-9740-9E3C-CD59-57114759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B12D-92D8-2FB7-19C7-B9A90D3BA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7F79-B698-719C-1659-56F1D8F0F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BBDA-D40D-9B96-AD6C-B1545743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715A0-B47E-6950-1BA8-DB0DB980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B8C4C-0764-1C50-A99B-2352150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C1B1-B4F8-3585-5576-CFBFEA73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4D90-0C4E-157E-3A6E-C63C4108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7ABD-521F-08DA-F9A3-3A27E60D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8F03-7DED-6D55-D63D-927534F69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3C70A-DF7A-B142-6467-01876ED3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00246-6BAC-E5CA-E51E-C846B87C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7FC7F-2B78-A071-0B7C-5B9FC807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9E23A-39BD-8FD6-105F-2F5D0C10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4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7FD7-E590-E142-0969-6D0759C7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F775A-BAB4-6C6F-2BBD-0E5D094B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CC7E-D4CE-4D02-1B88-E9D57F35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8F8D-4950-8DEC-6A94-535474FB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65B0-CD7B-48E1-950F-4B0C8B51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0A6A8-83DA-C2F6-1AAF-CB8E412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31749-29F2-879A-4FBF-5A6D687C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CD7-C0C0-5563-119A-34F9685B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24CE-4D3E-98C4-E5DD-5B2D31AD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C414-DEE5-FEFF-CB38-8F5D738B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ED18-E866-982E-FAE7-BE4A2F90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2A1A-1E07-F1F4-A185-A4FEFCBD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AAC14-7910-7343-C4DD-48908D4F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3053-389B-7016-2B3F-6BEA0F3A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E2699-1C77-83CB-F6F7-2A8169996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6EDD2-5E3A-6A29-EB38-017EB162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8D7F8-E3A5-71DD-CA9A-59AF8A64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6F2BA-1F69-7D71-12EB-B7A1881F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D069D-0BEA-6337-5D7C-8381DA3C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7042E-5F7D-FDA1-2234-2B012EDD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44DE-E6A7-59EE-D36E-990167CF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B45A-3A9E-31E1-3073-B2DA9865D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7BBB-381B-4E15-9C31-F1056CD7EE3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FE7B-9A72-9CDA-FFA7-857CA807F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D1E0-7629-CED5-0C90-1E27115B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EC56-6F80-438E-ABB0-066A34BBD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6D2D36-9B07-1244-9882-3BA15FB3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176" y="2138083"/>
            <a:ext cx="10441647" cy="20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2EDC9A-C981-9760-9FAC-BE8A7776E838}"/>
              </a:ext>
            </a:extLst>
          </p:cNvPr>
          <p:cNvSpPr txBox="1"/>
          <p:nvPr/>
        </p:nvSpPr>
        <p:spPr>
          <a:xfrm>
            <a:off x="393853" y="318167"/>
            <a:ext cx="1163656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 to Performance Optimizations</a:t>
            </a:r>
          </a:p>
          <a:p>
            <a:endParaRPr lang="en-US" sz="2400" b="1" dirty="0"/>
          </a:p>
          <a:p>
            <a:r>
              <a:rPr lang="en-US" sz="2400" b="1" dirty="0"/>
              <a:t>Overview</a:t>
            </a:r>
            <a:r>
              <a:rPr lang="en-US" sz="2400" dirty="0"/>
              <a:t>: Optimizing performance is crucial for handling big data efficiently.</a:t>
            </a:r>
          </a:p>
          <a:p>
            <a:endParaRPr lang="en-US" sz="2400" b="1" dirty="0"/>
          </a:p>
          <a:p>
            <a:r>
              <a:rPr lang="en-US" sz="2400" b="1" dirty="0"/>
              <a:t>Key Focus</a:t>
            </a:r>
            <a:r>
              <a:rPr lang="en-US" sz="2400" dirty="0"/>
              <a:t>: Apache Spark's Tungsten and Catalyst frameworks are pivotal in achieving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62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BD198-706A-EA15-757D-57DAC7D4D46F}"/>
              </a:ext>
            </a:extLst>
          </p:cNvPr>
          <p:cNvSpPr txBox="1"/>
          <p:nvPr/>
        </p:nvSpPr>
        <p:spPr>
          <a:xfrm>
            <a:off x="316734" y="337034"/>
            <a:ext cx="116475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Tungsten: Advanced Execution Engine</a:t>
            </a:r>
          </a:p>
          <a:p>
            <a:endParaRPr lang="en-US" sz="2400" b="1" dirty="0"/>
          </a:p>
          <a:p>
            <a:r>
              <a:rPr lang="en-US" sz="2400" b="1" dirty="0"/>
              <a:t>What is Tungsten?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Introduced in Spark 1.4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major performance optimization project</a:t>
            </a:r>
          </a:p>
          <a:p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Binary Processing:</a:t>
            </a:r>
            <a:r>
              <a:rPr lang="en-US" sz="2400" dirty="0"/>
              <a:t> Directly operates on binary data formats, reducing serialization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Memory Management:</a:t>
            </a:r>
            <a:r>
              <a:rPr lang="en-US" sz="2400" dirty="0"/>
              <a:t> Custom memory manager for more efficient use of off-heap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Code Generation:</a:t>
            </a:r>
            <a:r>
              <a:rPr lang="en-US" sz="2400" dirty="0"/>
              <a:t> Dynamic code generation for query execution, improving performance.</a:t>
            </a:r>
          </a:p>
          <a:p>
            <a:r>
              <a:rPr lang="en-US" sz="2400" b="1" dirty="0"/>
              <a:t>Example: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Before Tungsten:</a:t>
            </a:r>
            <a:r>
              <a:rPr lang="en-US" sz="2400" dirty="0"/>
              <a:t> Traditional JVM-based execution, higher GC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After Tungsten:</a:t>
            </a:r>
            <a:r>
              <a:rPr lang="en-US" sz="2400" dirty="0"/>
              <a:t> Reduced GC pauses and improved execution speed.</a:t>
            </a:r>
          </a:p>
        </p:txBody>
      </p:sp>
    </p:spTree>
    <p:extLst>
      <p:ext uri="{BB962C8B-B14F-4D97-AF65-F5344CB8AC3E}">
        <p14:creationId xmlns:p14="http://schemas.microsoft.com/office/powerpoint/2010/main" val="190015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A797A-FF71-8EC9-498E-2638307287C8}"/>
              </a:ext>
            </a:extLst>
          </p:cNvPr>
          <p:cNvSpPr txBox="1"/>
          <p:nvPr/>
        </p:nvSpPr>
        <p:spPr>
          <a:xfrm>
            <a:off x="382836" y="255197"/>
            <a:ext cx="1137216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Catalyst: Query Optimization Framework</a:t>
            </a:r>
          </a:p>
          <a:p>
            <a:endParaRPr lang="en-US" sz="2400" b="1" dirty="0"/>
          </a:p>
          <a:p>
            <a:r>
              <a:rPr lang="en-US" sz="2400" b="1" dirty="0"/>
              <a:t>What is Catalyst?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Introduced in Spark 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extensible query optimization framework</a:t>
            </a:r>
          </a:p>
          <a:p>
            <a:endParaRPr lang="en-US" sz="2400" b="1" dirty="0"/>
          </a:p>
          <a:p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Rule-Based Optimization:</a:t>
            </a:r>
            <a:r>
              <a:rPr lang="en-US" sz="2400" dirty="0"/>
              <a:t> Applies a series of transformation rules to queries for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Logical and Physical Plan Optimizations:</a:t>
            </a:r>
            <a:r>
              <a:rPr lang="en-US" sz="2400" dirty="0"/>
              <a:t> Converts queries into efficient execution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Cost-Based Optimization:</a:t>
            </a:r>
            <a:r>
              <a:rPr lang="en-US" sz="2400" dirty="0"/>
              <a:t> Estimates query costs to choose the best execution plan.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Before Catalyst:</a:t>
            </a:r>
            <a:r>
              <a:rPr lang="en-US" sz="2400" dirty="0"/>
              <a:t> Manual query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After Catalyst:</a:t>
            </a:r>
            <a:r>
              <a:rPr lang="en-US" sz="2400" dirty="0"/>
              <a:t> Automated query optimization leading to faster execution times.</a:t>
            </a:r>
          </a:p>
        </p:txBody>
      </p:sp>
    </p:spTree>
    <p:extLst>
      <p:ext uri="{BB962C8B-B14F-4D97-AF65-F5344CB8AC3E}">
        <p14:creationId xmlns:p14="http://schemas.microsoft.com/office/powerpoint/2010/main" val="396930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FE11F-9FEC-91A3-F996-521BC897E3FA}"/>
              </a:ext>
            </a:extLst>
          </p:cNvPr>
          <p:cNvSpPr txBox="1"/>
          <p:nvPr/>
        </p:nvSpPr>
        <p:spPr>
          <a:xfrm>
            <a:off x="470971" y="280385"/>
            <a:ext cx="1127301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Comparison and Impact</a:t>
            </a:r>
          </a:p>
          <a:p>
            <a:endParaRPr lang="en-US" sz="2400" b="1" dirty="0"/>
          </a:p>
          <a:p>
            <a:r>
              <a:rPr lang="en-US" sz="2400" b="1" dirty="0"/>
              <a:t>Tungsten vs. Catalyst: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Tungsten</a:t>
            </a:r>
            <a:r>
              <a:rPr lang="en-US" sz="2400" dirty="0"/>
              <a:t> focuses on physical execution optimizations and memory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Catalyst</a:t>
            </a:r>
            <a:r>
              <a:rPr lang="en-US" sz="2400" dirty="0"/>
              <a:t> focuses on logical and physical query optimizations.</a:t>
            </a:r>
          </a:p>
          <a:p>
            <a:endParaRPr lang="en-US" sz="2400" b="1" dirty="0"/>
          </a:p>
          <a:p>
            <a:r>
              <a:rPr lang="en-US" sz="2400" b="1" dirty="0"/>
              <a:t>Combined Impact: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Enhanced Performance:</a:t>
            </a:r>
            <a:r>
              <a:rPr lang="en-US" sz="2400" dirty="0"/>
              <a:t> Significant improvements in query execution times and resource utilization.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  <a:r>
              <a:rPr lang="en-US" sz="2400" dirty="0"/>
              <a:t> Query execution improved by 2x to 10x depending on the workload and optimization applied.</a:t>
            </a:r>
          </a:p>
        </p:txBody>
      </p:sp>
    </p:spTree>
    <p:extLst>
      <p:ext uri="{BB962C8B-B14F-4D97-AF65-F5344CB8AC3E}">
        <p14:creationId xmlns:p14="http://schemas.microsoft.com/office/powerpoint/2010/main" val="8337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ndling Difficult Questions ...">
            <a:extLst>
              <a:ext uri="{FF2B5EF4-FFF2-40B4-BE49-F238E27FC236}">
                <a16:creationId xmlns:a16="http://schemas.microsoft.com/office/drawing/2014/main" id="{3E04CB36-DC01-6D4D-FC20-EBD3AD53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03" y="547918"/>
            <a:ext cx="8946844" cy="55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8</cp:revision>
  <dcterms:created xsi:type="dcterms:W3CDTF">2024-08-27T14:39:46Z</dcterms:created>
  <dcterms:modified xsi:type="dcterms:W3CDTF">2024-08-27T15:00:44Z</dcterms:modified>
</cp:coreProperties>
</file>