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9700-47AA-E0A4-B61F-5F79424C2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82A92-380D-AF3C-C859-A66DF4B72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5AED6-7AC0-C763-F2D1-FAC9A5AB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A747-1CA5-4758-9434-772861A9B2D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790CC-B9F2-80AD-C16A-6E450E65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D769-6B3F-8DB6-63E9-768AE088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DB3F-5D1C-47BA-9413-D6DDAEA89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85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FAAE-6AD2-C2AA-AB9C-D6496CF4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21D73-7E62-E076-FA02-7D1852367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989AD-569A-236A-C902-C10CB07B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A747-1CA5-4758-9434-772861A9B2D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DDF71-8954-C5F3-6E4D-E326C3D2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98163-6D40-32C6-DDFD-B20195A2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DB3F-5D1C-47BA-9413-D6DDAEA89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53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B97CED-77A3-C751-9E87-8E4B925A6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F44BE-3238-6A0E-94C4-C710AC29E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A22B8-1F13-12A0-07F4-0E0E0C7C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A747-1CA5-4758-9434-772861A9B2D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94E6A-294D-490E-D3F2-87CAC861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AD316-AB6B-4C0C-5BD5-B24722E1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DB3F-5D1C-47BA-9413-D6DDAEA89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33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F003-E68F-F61A-334B-C5D5C6F1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84C45-B2DE-6330-1AA4-0F87F1B10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96B6D-FA46-494A-4CFC-2A755C61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A747-1CA5-4758-9434-772861A9B2D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B58D3-2537-59DA-F131-C111140B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F779F-00B1-6BA0-80ED-89637069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DB3F-5D1C-47BA-9413-D6DDAEA89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14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DFF9-4ECE-236E-7C95-86931AA5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1640C-81DA-1EE5-FBC2-6745F4C13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1CACD-BA4A-3ABB-9AB6-E222E59D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A747-1CA5-4758-9434-772861A9B2D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C1F03-44C6-56F6-9FC7-964BE97C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180F1-E74B-C69C-F5B6-48E682A4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DB3F-5D1C-47BA-9413-D6DDAEA89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64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9A55-9015-1429-5CAF-B8D486A8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6D5BF-4B8F-56E7-4954-E4BAD66C7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5D0B5-EE92-3439-87BB-2D19CC36E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DFA88-D7BB-A584-6862-B69EFA6D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A747-1CA5-4758-9434-772861A9B2D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0F153-2C17-8381-EC9B-D8E1197B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F5EC7-4CA0-E275-7690-6A611A52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DB3F-5D1C-47BA-9413-D6DDAEA89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6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55F7-833D-EDAD-2EC5-92B186F8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532D5-A88E-460F-B5EB-CD60C848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79444-DD19-A5A1-B3B7-7CCF62DBB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BD75A-DF3E-EF2E-867E-54180E596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ECF89-2D0C-1775-564E-2C020E08A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1700B-7E80-5318-8CB9-E73AEB91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A747-1CA5-4758-9434-772861A9B2D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789EE-8605-4783-DA48-ACC82E22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DD7A7-A90C-1BC3-E1E9-DC557D2F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DB3F-5D1C-47BA-9413-D6DDAEA89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80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515F-B90D-6CBA-1C32-FB70AC77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C2968-8C36-00F8-C4BB-DDFB1A73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A747-1CA5-4758-9434-772861A9B2D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C07DB-149D-7E39-CB23-D1C93FBB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4E4EA-A340-0127-A070-BF1427D1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DB3F-5D1C-47BA-9413-D6DDAEA89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79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E40D8-D0D9-750C-0A48-78A77E06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A747-1CA5-4758-9434-772861A9B2D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A06EF-7F4B-4FC4-5845-B36DEB66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CABB3-4BB1-749E-9D69-512D2E4C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DB3F-5D1C-47BA-9413-D6DDAEA89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98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8BEE-7D28-1407-BDB4-96820BA2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CF7A-5140-F175-4846-B559AE82B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17C1D-C92B-E36D-53E0-4719B8A26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61A3C-C1F9-648F-BAC9-8F743AFA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A747-1CA5-4758-9434-772861A9B2D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90B6C-117B-1902-7ED7-1680C310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30174-F28A-4AE4-1D42-8489D0D7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DB3F-5D1C-47BA-9413-D6DDAEA89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9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D71F-3D6A-C4AB-17BA-5B557370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C10F6-EABD-E1FC-7916-C1B25FB14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514A9-EFA7-801A-4F37-5D216E189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1975C-28CD-4383-ACCC-FD4BA185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A747-1CA5-4758-9434-772861A9B2D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F88EF-2729-3070-360D-0E54BF65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43D42-B279-32A3-B1DE-B2F70262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DB3F-5D1C-47BA-9413-D6DDAEA89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03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C8A77-3094-11FC-F62A-D20E13D53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E267E-71CE-D334-04FF-F9B8041B7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AC859-7D13-69A5-7920-C32178C72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2A747-1CA5-4758-9434-772861A9B2D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F6B2A-16FF-7F18-692D-7BE17860E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F4051-BCAC-E2A0-3C24-1F4354252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3DB3F-5D1C-47BA-9413-D6DDAEA89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87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59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Kumar</dc:creator>
  <cp:lastModifiedBy>Kumar Kumar</cp:lastModifiedBy>
  <cp:revision>1</cp:revision>
  <dcterms:created xsi:type="dcterms:W3CDTF">2024-08-28T09:44:17Z</dcterms:created>
  <dcterms:modified xsi:type="dcterms:W3CDTF">2024-08-28T09:44:29Z</dcterms:modified>
</cp:coreProperties>
</file>