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72" r:id="rId5"/>
    <p:sldId id="259" r:id="rId6"/>
    <p:sldId id="283" r:id="rId7"/>
    <p:sldId id="263" r:id="rId8"/>
    <p:sldId id="280" r:id="rId9"/>
    <p:sldId id="281" r:id="rId10"/>
    <p:sldId id="284" r:id="rId11"/>
    <p:sldId id="28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96992-8924-4F8C-8C4E-115EA745B6A5}" v="64" dt="2023-09-02T17:31:42.423"/>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830"/>
  </p:normalViewPr>
  <p:slideViewPr>
    <p:cSldViewPr snapToGrid="0">
      <p:cViewPr varScale="1">
        <p:scale>
          <a:sx n="95" d="100"/>
          <a:sy n="95" d="100"/>
        </p:scale>
        <p:origin x="26" y="319"/>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didala, Srinivasulu" userId="9c796c6a-c62e-483a-bafd-08a8a00f1736" providerId="ADAL" clId="{4393A665-9354-40E1-8C04-2B84147FB669}"/>
    <pc:docChg chg="custSel modSld">
      <pc:chgData name="Kodidala, Srinivasulu" userId="9c796c6a-c62e-483a-bafd-08a8a00f1736" providerId="ADAL" clId="{4393A665-9354-40E1-8C04-2B84147FB669}" dt="2023-09-03T12:08:01.294" v="78" actId="207"/>
      <pc:docMkLst>
        <pc:docMk/>
      </pc:docMkLst>
      <pc:sldChg chg="modSp mod">
        <pc:chgData name="Kodidala, Srinivasulu" userId="9c796c6a-c62e-483a-bafd-08a8a00f1736" providerId="ADAL" clId="{4393A665-9354-40E1-8C04-2B84147FB669}" dt="2023-09-03T12:02:59.227" v="9" actId="207"/>
        <pc:sldMkLst>
          <pc:docMk/>
          <pc:sldMk cId="3435077016" sldId="259"/>
        </pc:sldMkLst>
        <pc:spChg chg="mod">
          <ac:chgData name="Kodidala, Srinivasulu" userId="9c796c6a-c62e-483a-bafd-08a8a00f1736" providerId="ADAL" clId="{4393A665-9354-40E1-8C04-2B84147FB669}" dt="2023-09-03T12:02:59.227" v="9" actId="207"/>
          <ac:spMkLst>
            <pc:docMk/>
            <pc:sldMk cId="3435077016" sldId="259"/>
            <ac:spMk id="26" creationId="{70BA96D9-2E56-3DBD-6315-048A1B2800FB}"/>
          </ac:spMkLst>
        </pc:spChg>
        <pc:spChg chg="mod">
          <ac:chgData name="Kodidala, Srinivasulu" userId="9c796c6a-c62e-483a-bafd-08a8a00f1736" providerId="ADAL" clId="{4393A665-9354-40E1-8C04-2B84147FB669}" dt="2023-09-03T12:02:04.046" v="3" actId="207"/>
          <ac:spMkLst>
            <pc:docMk/>
            <pc:sldMk cId="3435077016" sldId="259"/>
            <ac:spMk id="27" creationId="{64C89AC3-3D7A-65BB-C3F4-2B1CB19E78D1}"/>
          </ac:spMkLst>
        </pc:spChg>
      </pc:sldChg>
      <pc:sldChg chg="modSp mod">
        <pc:chgData name="Kodidala, Srinivasulu" userId="9c796c6a-c62e-483a-bafd-08a8a00f1736" providerId="ADAL" clId="{4393A665-9354-40E1-8C04-2B84147FB669}" dt="2023-09-03T12:03:52.702" v="13" actId="207"/>
        <pc:sldMkLst>
          <pc:docMk/>
          <pc:sldMk cId="1096717490" sldId="263"/>
        </pc:sldMkLst>
        <pc:spChg chg="mod">
          <ac:chgData name="Kodidala, Srinivasulu" userId="9c796c6a-c62e-483a-bafd-08a8a00f1736" providerId="ADAL" clId="{4393A665-9354-40E1-8C04-2B84147FB669}" dt="2023-09-03T12:03:37.043" v="12" actId="14100"/>
          <ac:spMkLst>
            <pc:docMk/>
            <pc:sldMk cId="1096717490" sldId="263"/>
            <ac:spMk id="6" creationId="{FB94C6C7-B939-CA73-AE7B-11D5A5EF03AD}"/>
          </ac:spMkLst>
        </pc:spChg>
        <pc:spChg chg="mod">
          <ac:chgData name="Kodidala, Srinivasulu" userId="9c796c6a-c62e-483a-bafd-08a8a00f1736" providerId="ADAL" clId="{4393A665-9354-40E1-8C04-2B84147FB669}" dt="2023-09-03T12:03:52.702" v="13" actId="207"/>
          <ac:spMkLst>
            <pc:docMk/>
            <pc:sldMk cId="1096717490" sldId="263"/>
            <ac:spMk id="16" creationId="{BB801EE7-C3C0-5B30-EB9B-2C995032EE99}"/>
          </ac:spMkLst>
        </pc:spChg>
      </pc:sldChg>
      <pc:sldChg chg="modSp mod">
        <pc:chgData name="Kodidala, Srinivasulu" userId="9c796c6a-c62e-483a-bafd-08a8a00f1736" providerId="ADAL" clId="{4393A665-9354-40E1-8C04-2B84147FB669}" dt="2023-09-03T12:01:50.104" v="1" actId="207"/>
        <pc:sldMkLst>
          <pc:docMk/>
          <pc:sldMk cId="417536504" sldId="272"/>
        </pc:sldMkLst>
        <pc:spChg chg="mod">
          <ac:chgData name="Kodidala, Srinivasulu" userId="9c796c6a-c62e-483a-bafd-08a8a00f1736" providerId="ADAL" clId="{4393A665-9354-40E1-8C04-2B84147FB669}" dt="2023-09-03T12:01:44.408" v="0" actId="207"/>
          <ac:spMkLst>
            <pc:docMk/>
            <pc:sldMk cId="417536504" sldId="272"/>
            <ac:spMk id="2" creationId="{43B8BB83-CA62-C813-5584-9F9C32557A2B}"/>
          </ac:spMkLst>
        </pc:spChg>
        <pc:spChg chg="mod">
          <ac:chgData name="Kodidala, Srinivasulu" userId="9c796c6a-c62e-483a-bafd-08a8a00f1736" providerId="ADAL" clId="{4393A665-9354-40E1-8C04-2B84147FB669}" dt="2023-09-03T12:01:50.104" v="1" actId="207"/>
          <ac:spMkLst>
            <pc:docMk/>
            <pc:sldMk cId="417536504" sldId="272"/>
            <ac:spMk id="3" creationId="{CA0D2251-7AFE-1B36-778C-D116EDBB7FDE}"/>
          </ac:spMkLst>
        </pc:spChg>
      </pc:sldChg>
      <pc:sldChg chg="modSp mod">
        <pc:chgData name="Kodidala, Srinivasulu" userId="9c796c6a-c62e-483a-bafd-08a8a00f1736" providerId="ADAL" clId="{4393A665-9354-40E1-8C04-2B84147FB669}" dt="2023-09-03T12:04:18.309" v="19" actId="207"/>
        <pc:sldMkLst>
          <pc:docMk/>
          <pc:sldMk cId="3418206844" sldId="280"/>
        </pc:sldMkLst>
        <pc:spChg chg="mod">
          <ac:chgData name="Kodidala, Srinivasulu" userId="9c796c6a-c62e-483a-bafd-08a8a00f1736" providerId="ADAL" clId="{4393A665-9354-40E1-8C04-2B84147FB669}" dt="2023-09-03T12:04:18.309" v="19" actId="207"/>
          <ac:spMkLst>
            <pc:docMk/>
            <pc:sldMk cId="3418206844" sldId="280"/>
            <ac:spMk id="2" creationId="{60ADE49E-7CC1-6704-5852-FAE992A0EEC4}"/>
          </ac:spMkLst>
        </pc:spChg>
        <pc:spChg chg="mod">
          <ac:chgData name="Kodidala, Srinivasulu" userId="9c796c6a-c62e-483a-bafd-08a8a00f1736" providerId="ADAL" clId="{4393A665-9354-40E1-8C04-2B84147FB669}" dt="2023-09-03T12:04:04.943" v="15" actId="207"/>
          <ac:spMkLst>
            <pc:docMk/>
            <pc:sldMk cId="3418206844" sldId="280"/>
            <ac:spMk id="3" creationId="{FA7AB109-D696-F27C-BD95-5BEBCF3AC000}"/>
          </ac:spMkLst>
        </pc:spChg>
      </pc:sldChg>
      <pc:sldChg chg="delSp modSp mod">
        <pc:chgData name="Kodidala, Srinivasulu" userId="9c796c6a-c62e-483a-bafd-08a8a00f1736" providerId="ADAL" clId="{4393A665-9354-40E1-8C04-2B84147FB669}" dt="2023-09-03T12:05:31.952" v="51" actId="207"/>
        <pc:sldMkLst>
          <pc:docMk/>
          <pc:sldMk cId="2577936335" sldId="281"/>
        </pc:sldMkLst>
        <pc:spChg chg="mod">
          <ac:chgData name="Kodidala, Srinivasulu" userId="9c796c6a-c62e-483a-bafd-08a8a00f1736" providerId="ADAL" clId="{4393A665-9354-40E1-8C04-2B84147FB669}" dt="2023-09-03T12:05:31.952" v="51" actId="207"/>
          <ac:spMkLst>
            <pc:docMk/>
            <pc:sldMk cId="2577936335" sldId="281"/>
            <ac:spMk id="2" creationId="{34096D4E-8B4F-62B8-F551-56379B923E78}"/>
          </ac:spMkLst>
        </pc:spChg>
        <pc:spChg chg="mod">
          <ac:chgData name="Kodidala, Srinivasulu" userId="9c796c6a-c62e-483a-bafd-08a8a00f1736" providerId="ADAL" clId="{4393A665-9354-40E1-8C04-2B84147FB669}" dt="2023-09-03T12:05:13.385" v="49" actId="207"/>
          <ac:spMkLst>
            <pc:docMk/>
            <pc:sldMk cId="2577936335" sldId="281"/>
            <ac:spMk id="3" creationId="{FF07BEBE-18E8-4025-FF6F-EC0130CB4F22}"/>
          </ac:spMkLst>
        </pc:spChg>
        <pc:spChg chg="mod">
          <ac:chgData name="Kodidala, Srinivasulu" userId="9c796c6a-c62e-483a-bafd-08a8a00f1736" providerId="ADAL" clId="{4393A665-9354-40E1-8C04-2B84147FB669}" dt="2023-09-03T12:05:25.450" v="50" actId="207"/>
          <ac:spMkLst>
            <pc:docMk/>
            <pc:sldMk cId="2577936335" sldId="281"/>
            <ac:spMk id="3088" creationId="{4AE04ECD-9C30-3EEF-91F5-24305DEC07B9}"/>
          </ac:spMkLst>
        </pc:spChg>
        <pc:spChg chg="del">
          <ac:chgData name="Kodidala, Srinivasulu" userId="9c796c6a-c62e-483a-bafd-08a8a00f1736" providerId="ADAL" clId="{4393A665-9354-40E1-8C04-2B84147FB669}" dt="2023-09-03T12:04:52.044" v="45" actId="478"/>
          <ac:spMkLst>
            <pc:docMk/>
            <pc:sldMk cId="2577936335" sldId="281"/>
            <ac:spMk id="3090" creationId="{782F515D-80E7-3A38-049F-D40A650F7EA0}"/>
          </ac:spMkLst>
        </pc:spChg>
        <pc:spChg chg="del">
          <ac:chgData name="Kodidala, Srinivasulu" userId="9c796c6a-c62e-483a-bafd-08a8a00f1736" providerId="ADAL" clId="{4393A665-9354-40E1-8C04-2B84147FB669}" dt="2023-09-03T12:04:56.912" v="46" actId="478"/>
          <ac:spMkLst>
            <pc:docMk/>
            <pc:sldMk cId="2577936335" sldId="281"/>
            <ac:spMk id="3092" creationId="{5E7D0F8A-E3A4-360D-B07D-7DFF8A123BAA}"/>
          </ac:spMkLst>
        </pc:spChg>
      </pc:sldChg>
      <pc:sldChg chg="modSp mod">
        <pc:chgData name="Kodidala, Srinivasulu" userId="9c796c6a-c62e-483a-bafd-08a8a00f1736" providerId="ADAL" clId="{4393A665-9354-40E1-8C04-2B84147FB669}" dt="2023-09-03T12:02:47.470" v="7" actId="5793"/>
        <pc:sldMkLst>
          <pc:docMk/>
          <pc:sldMk cId="2176945986" sldId="283"/>
        </pc:sldMkLst>
        <pc:spChg chg="mod">
          <ac:chgData name="Kodidala, Srinivasulu" userId="9c796c6a-c62e-483a-bafd-08a8a00f1736" providerId="ADAL" clId="{4393A665-9354-40E1-8C04-2B84147FB669}" dt="2023-09-03T12:02:47.470" v="7" actId="5793"/>
          <ac:spMkLst>
            <pc:docMk/>
            <pc:sldMk cId="2176945986" sldId="283"/>
            <ac:spMk id="2" creationId="{43B8BB83-CA62-C813-5584-9F9C32557A2B}"/>
          </ac:spMkLst>
        </pc:spChg>
      </pc:sldChg>
      <pc:sldChg chg="modSp mod">
        <pc:chgData name="Kodidala, Srinivasulu" userId="9c796c6a-c62e-483a-bafd-08a8a00f1736" providerId="ADAL" clId="{4393A665-9354-40E1-8C04-2B84147FB669}" dt="2023-09-03T12:06:10.275" v="56" actId="207"/>
        <pc:sldMkLst>
          <pc:docMk/>
          <pc:sldMk cId="1621228272" sldId="284"/>
        </pc:sldMkLst>
        <pc:spChg chg="mod">
          <ac:chgData name="Kodidala, Srinivasulu" userId="9c796c6a-c62e-483a-bafd-08a8a00f1736" providerId="ADAL" clId="{4393A665-9354-40E1-8C04-2B84147FB669}" dt="2023-09-03T12:05:53.649" v="53" actId="207"/>
          <ac:spMkLst>
            <pc:docMk/>
            <pc:sldMk cId="1621228272" sldId="284"/>
            <ac:spMk id="2" creationId="{8ABA8452-65F5-4F54-4D19-9B05B89868C1}"/>
          </ac:spMkLst>
        </pc:spChg>
        <pc:spChg chg="mod">
          <ac:chgData name="Kodidala, Srinivasulu" userId="9c796c6a-c62e-483a-bafd-08a8a00f1736" providerId="ADAL" clId="{4393A665-9354-40E1-8C04-2B84147FB669}" dt="2023-09-03T12:06:00.470" v="54" actId="207"/>
          <ac:spMkLst>
            <pc:docMk/>
            <pc:sldMk cId="1621228272" sldId="284"/>
            <ac:spMk id="3" creationId="{B1FA74EA-DBD3-3784-7FBE-893BFD02FE5E}"/>
          </ac:spMkLst>
        </pc:spChg>
        <pc:spChg chg="mod">
          <ac:chgData name="Kodidala, Srinivasulu" userId="9c796c6a-c62e-483a-bafd-08a8a00f1736" providerId="ADAL" clId="{4393A665-9354-40E1-8C04-2B84147FB669}" dt="2023-09-03T12:05:49.360" v="52" actId="207"/>
          <ac:spMkLst>
            <pc:docMk/>
            <pc:sldMk cId="1621228272" sldId="284"/>
            <ac:spMk id="9" creationId="{65F3956E-AD5D-4590-24C5-8D72742245C0}"/>
          </ac:spMkLst>
        </pc:spChg>
        <pc:spChg chg="mod">
          <ac:chgData name="Kodidala, Srinivasulu" userId="9c796c6a-c62e-483a-bafd-08a8a00f1736" providerId="ADAL" clId="{4393A665-9354-40E1-8C04-2B84147FB669}" dt="2023-09-03T12:06:05.521" v="55" actId="207"/>
          <ac:spMkLst>
            <pc:docMk/>
            <pc:sldMk cId="1621228272" sldId="284"/>
            <ac:spMk id="10" creationId="{2A6A6709-40D7-5347-0EC9-CE0C092C033A}"/>
          </ac:spMkLst>
        </pc:spChg>
        <pc:spChg chg="mod">
          <ac:chgData name="Kodidala, Srinivasulu" userId="9c796c6a-c62e-483a-bafd-08a8a00f1736" providerId="ADAL" clId="{4393A665-9354-40E1-8C04-2B84147FB669}" dt="2023-09-03T12:06:10.275" v="56" actId="207"/>
          <ac:spMkLst>
            <pc:docMk/>
            <pc:sldMk cId="1621228272" sldId="284"/>
            <ac:spMk id="11" creationId="{96B948A4-1F93-5CF7-FEC5-23F96F6406CD}"/>
          </ac:spMkLst>
        </pc:spChg>
      </pc:sldChg>
      <pc:sldChg chg="modSp mod">
        <pc:chgData name="Kodidala, Srinivasulu" userId="9c796c6a-c62e-483a-bafd-08a8a00f1736" providerId="ADAL" clId="{4393A665-9354-40E1-8C04-2B84147FB669}" dt="2023-09-03T12:06:45.793" v="62" actId="207"/>
        <pc:sldMkLst>
          <pc:docMk/>
          <pc:sldMk cId="387815975" sldId="285"/>
        </pc:sldMkLst>
        <pc:spChg chg="mod">
          <ac:chgData name="Kodidala, Srinivasulu" userId="9c796c6a-c62e-483a-bafd-08a8a00f1736" providerId="ADAL" clId="{4393A665-9354-40E1-8C04-2B84147FB669}" dt="2023-09-03T12:06:29.207" v="59" actId="207"/>
          <ac:spMkLst>
            <pc:docMk/>
            <pc:sldMk cId="387815975" sldId="285"/>
            <ac:spMk id="2" creationId="{1C904BD8-2743-06C7-9889-CD20E7E8ECF8}"/>
          </ac:spMkLst>
        </pc:spChg>
        <pc:spChg chg="mod">
          <ac:chgData name="Kodidala, Srinivasulu" userId="9c796c6a-c62e-483a-bafd-08a8a00f1736" providerId="ADAL" clId="{4393A665-9354-40E1-8C04-2B84147FB669}" dt="2023-09-03T12:06:45.793" v="62" actId="207"/>
          <ac:spMkLst>
            <pc:docMk/>
            <pc:sldMk cId="387815975" sldId="285"/>
            <ac:spMk id="3" creationId="{85976538-B9B3-3D1E-BFBF-809D7853B114}"/>
          </ac:spMkLst>
        </pc:spChg>
        <pc:spChg chg="mod">
          <ac:chgData name="Kodidala, Srinivasulu" userId="9c796c6a-c62e-483a-bafd-08a8a00f1736" providerId="ADAL" clId="{4393A665-9354-40E1-8C04-2B84147FB669}" dt="2023-09-03T12:06:35.236" v="60" actId="207"/>
          <ac:spMkLst>
            <pc:docMk/>
            <pc:sldMk cId="387815975" sldId="285"/>
            <ac:spMk id="4" creationId="{39488F1C-1301-B7BC-7C35-CAF261FAA96C}"/>
          </ac:spMkLst>
        </pc:spChg>
        <pc:spChg chg="mod">
          <ac:chgData name="Kodidala, Srinivasulu" userId="9c796c6a-c62e-483a-bafd-08a8a00f1736" providerId="ADAL" clId="{4393A665-9354-40E1-8C04-2B84147FB669}" dt="2023-09-03T12:06:23.890" v="58" actId="113"/>
          <ac:spMkLst>
            <pc:docMk/>
            <pc:sldMk cId="387815975" sldId="285"/>
            <ac:spMk id="9" creationId="{CB86A4DB-9F18-6F37-1918-8DF22F615814}"/>
          </ac:spMkLst>
        </pc:spChg>
        <pc:spChg chg="mod">
          <ac:chgData name="Kodidala, Srinivasulu" userId="9c796c6a-c62e-483a-bafd-08a8a00f1736" providerId="ADAL" clId="{4393A665-9354-40E1-8C04-2B84147FB669}" dt="2023-09-03T12:06:40.259" v="61" actId="207"/>
          <ac:spMkLst>
            <pc:docMk/>
            <pc:sldMk cId="387815975" sldId="285"/>
            <ac:spMk id="10" creationId="{03041DC6-4A60-7BB6-E3BD-58C614AEB728}"/>
          </ac:spMkLst>
        </pc:spChg>
      </pc:sldChg>
      <pc:sldChg chg="modSp mod">
        <pc:chgData name="Kodidala, Srinivasulu" userId="9c796c6a-c62e-483a-bafd-08a8a00f1736" providerId="ADAL" clId="{4393A665-9354-40E1-8C04-2B84147FB669}" dt="2023-09-03T12:07:36.553" v="73" actId="27636"/>
        <pc:sldMkLst>
          <pc:docMk/>
          <pc:sldMk cId="3280341307" sldId="286"/>
        </pc:sldMkLst>
        <pc:spChg chg="mod">
          <ac:chgData name="Kodidala, Srinivasulu" userId="9c796c6a-c62e-483a-bafd-08a8a00f1736" providerId="ADAL" clId="{4393A665-9354-40E1-8C04-2B84147FB669}" dt="2023-09-03T12:07:21.932" v="68" actId="207"/>
          <ac:spMkLst>
            <pc:docMk/>
            <pc:sldMk cId="3280341307" sldId="286"/>
            <ac:spMk id="2" creationId="{AE23DA3B-7CD6-2025-F84A-30E8D51D69B5}"/>
          </ac:spMkLst>
        </pc:spChg>
        <pc:spChg chg="mod">
          <ac:chgData name="Kodidala, Srinivasulu" userId="9c796c6a-c62e-483a-bafd-08a8a00f1736" providerId="ADAL" clId="{4393A665-9354-40E1-8C04-2B84147FB669}" dt="2023-09-03T12:07:14.645" v="66" actId="113"/>
          <ac:spMkLst>
            <pc:docMk/>
            <pc:sldMk cId="3280341307" sldId="286"/>
            <ac:spMk id="3" creationId="{589763E0-0F92-1227-FD48-59F3D5411520}"/>
          </ac:spMkLst>
        </pc:spChg>
        <pc:spChg chg="mod">
          <ac:chgData name="Kodidala, Srinivasulu" userId="9c796c6a-c62e-483a-bafd-08a8a00f1736" providerId="ADAL" clId="{4393A665-9354-40E1-8C04-2B84147FB669}" dt="2023-09-03T12:07:28.991" v="70" actId="207"/>
          <ac:spMkLst>
            <pc:docMk/>
            <pc:sldMk cId="3280341307" sldId="286"/>
            <ac:spMk id="4" creationId="{D6D8AD3C-BB38-8C05-668F-BAB8B5DBC547}"/>
          </ac:spMkLst>
        </pc:spChg>
        <pc:spChg chg="mod">
          <ac:chgData name="Kodidala, Srinivasulu" userId="9c796c6a-c62e-483a-bafd-08a8a00f1736" providerId="ADAL" clId="{4393A665-9354-40E1-8C04-2B84147FB669}" dt="2023-09-03T12:07:36.553" v="73" actId="27636"/>
          <ac:spMkLst>
            <pc:docMk/>
            <pc:sldMk cId="3280341307" sldId="286"/>
            <ac:spMk id="10" creationId="{F9A41EA4-D99A-7ABB-25B8-20CE8EEE7831}"/>
          </ac:spMkLst>
        </pc:spChg>
        <pc:spChg chg="mod">
          <ac:chgData name="Kodidala, Srinivasulu" userId="9c796c6a-c62e-483a-bafd-08a8a00f1736" providerId="ADAL" clId="{4393A665-9354-40E1-8C04-2B84147FB669}" dt="2023-09-03T12:07:06.429" v="64" actId="207"/>
          <ac:spMkLst>
            <pc:docMk/>
            <pc:sldMk cId="3280341307" sldId="286"/>
            <ac:spMk id="13" creationId="{8AF5D11C-8CE7-8D85-5EFD-5BF2AF5230E3}"/>
          </ac:spMkLst>
        </pc:spChg>
      </pc:sldChg>
      <pc:sldChg chg="modSp mod">
        <pc:chgData name="Kodidala, Srinivasulu" userId="9c796c6a-c62e-483a-bafd-08a8a00f1736" providerId="ADAL" clId="{4393A665-9354-40E1-8C04-2B84147FB669}" dt="2023-09-03T12:08:01.294" v="78" actId="207"/>
        <pc:sldMkLst>
          <pc:docMk/>
          <pc:sldMk cId="2563182846" sldId="287"/>
        </pc:sldMkLst>
        <pc:spChg chg="mod">
          <ac:chgData name="Kodidala, Srinivasulu" userId="9c796c6a-c62e-483a-bafd-08a8a00f1736" providerId="ADAL" clId="{4393A665-9354-40E1-8C04-2B84147FB669}" dt="2023-09-03T12:07:46.447" v="75" actId="207"/>
          <ac:spMkLst>
            <pc:docMk/>
            <pc:sldMk cId="2563182846" sldId="287"/>
            <ac:spMk id="8" creationId="{8290A6C5-22AB-2D26-E70A-E08DC9928D16}"/>
          </ac:spMkLst>
        </pc:spChg>
        <pc:spChg chg="mod">
          <ac:chgData name="Kodidala, Srinivasulu" userId="9c796c6a-c62e-483a-bafd-08a8a00f1736" providerId="ADAL" clId="{4393A665-9354-40E1-8C04-2B84147FB669}" dt="2023-09-03T12:08:01.294" v="78" actId="207"/>
          <ac:spMkLst>
            <pc:docMk/>
            <pc:sldMk cId="2563182846" sldId="287"/>
            <ac:spMk id="10" creationId="{606777CE-EDE1-E4ED-5FAE-86293A0BBD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7"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1167015A-A475-1B2A-E6D8-3E4AF633F144}"/>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IN" sz="700">
                <a:solidFill>
                  <a:srgbClr val="737373"/>
                </a:solidFill>
                <a:latin typeface="Calibri" panose="020F0502020204030204" pitchFamily="34" charset="0"/>
              </a:rPr>
              <a:t>Internal Use - Confidential</a:t>
            </a:r>
          </a:p>
        </p:txBody>
      </p: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2396875"/>
            <a:ext cx="9083844" cy="2410326"/>
          </a:xfrm>
        </p:spPr>
        <p:txBody>
          <a:bodyPr/>
          <a:lstStyle/>
          <a:p>
            <a:r>
              <a:rPr lang="en-US" sz="4000" dirty="0">
                <a:solidFill>
                  <a:srgbClr val="000000"/>
                </a:solidFill>
              </a:rPr>
              <a:t>LAKEMONTFORT SCHOOL</a:t>
            </a:r>
            <a:br>
              <a:rPr lang="en-US" sz="4000" dirty="0">
                <a:solidFill>
                  <a:srgbClr val="000000"/>
                </a:solidFill>
              </a:rPr>
            </a:br>
            <a:r>
              <a:rPr lang="en-US" sz="4000" dirty="0">
                <a:solidFill>
                  <a:srgbClr val="000000"/>
                </a:solidFill>
              </a:rPr>
              <a:t>BIOLOGY PORTFOLIO</a:t>
            </a:r>
            <a:br>
              <a:rPr lang="en-US" sz="4000" dirty="0">
                <a:solidFill>
                  <a:srgbClr val="000000"/>
                </a:solidFill>
              </a:rPr>
            </a:br>
            <a:r>
              <a:rPr lang="en-US" sz="4000" dirty="0">
                <a:solidFill>
                  <a:srgbClr val="000000"/>
                </a:solidFill>
              </a:rPr>
              <a:t>TOPIC:-BIOGEOCHEMICAL CYCLES</a:t>
            </a:r>
            <a:br>
              <a:rPr lang="en-US" sz="4000" dirty="0"/>
            </a:br>
            <a:r>
              <a:rPr lang="en-US" sz="4000" dirty="0"/>
              <a:t> </a:t>
            </a:r>
            <a:br>
              <a:rPr lang="en-US" sz="4000" dirty="0"/>
            </a:b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6096000" y="4680284"/>
            <a:ext cx="4572000" cy="577516"/>
          </a:xfrm>
        </p:spPr>
        <p:txBody>
          <a:bodyPr>
            <a:normAutofit fontScale="25000" lnSpcReduction="20000"/>
          </a:bodyPr>
          <a:lstStyle/>
          <a:p>
            <a:r>
              <a:rPr lang="en-US" sz="6000" b="1" dirty="0">
                <a:solidFill>
                  <a:srgbClr val="000000"/>
                </a:solidFill>
              </a:rPr>
              <a:t>BY- KODIDALA TEJORAJASA-9C</a:t>
            </a:r>
          </a:p>
          <a:p>
            <a:r>
              <a:rPr lang="en-US" sz="6000" b="1" dirty="0">
                <a:solidFill>
                  <a:srgbClr val="000000"/>
                </a:solidFill>
              </a:rPr>
              <a:t>.ROLL NO:-19</a:t>
            </a:r>
          </a:p>
          <a:p>
            <a:r>
              <a:rPr lang="en-US" sz="6000" b="1" dirty="0">
                <a:solidFill>
                  <a:srgbClr val="000000"/>
                </a:solidFill>
              </a:rPr>
              <a:t>ADMIN:-5202</a:t>
            </a:r>
          </a:p>
          <a:p>
            <a:endParaRPr lang="en-US" sz="2300" b="1" dirty="0">
              <a:solidFill>
                <a:srgbClr val="000000"/>
              </a:solidFill>
            </a:endParaRPr>
          </a:p>
          <a:p>
            <a:r>
              <a:rPr lang="en-US" sz="6400" b="1" dirty="0">
                <a:solidFill>
                  <a:srgbClr val="000000"/>
                </a:solidFill>
              </a:rPr>
              <a:t>TO:- BIOLOGY TEACHER</a:t>
            </a:r>
          </a:p>
          <a:p>
            <a:endParaRPr lang="en-US" sz="2300" dirty="0"/>
          </a:p>
          <a:p>
            <a:endParaRPr lang="en-US" sz="1800"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Flower Thank You Cards | Birthday &amp; Greeting Cards by Davia - Free eCards">
            <a:extLst>
              <a:ext uri="{FF2B5EF4-FFF2-40B4-BE49-F238E27FC236}">
                <a16:creationId xmlns:a16="http://schemas.microsoft.com/office/drawing/2014/main" id="{DDE43DA1-D9F2-E4B7-BE70-651483A3ED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95028" y="1825625"/>
            <a:ext cx="3267943" cy="4351338"/>
          </a:xfrm>
          <a:prstGeom prst="rect">
            <a:avLst/>
          </a:prstGeom>
          <a:solidFill>
            <a:srgbClr val="FFFFFF"/>
          </a:solidFill>
        </p:spPr>
      </p:pic>
      <p:sp>
        <p:nvSpPr>
          <p:cNvPr id="10" name="Content Placeholder 2">
            <a:extLst>
              <a:ext uri="{FF2B5EF4-FFF2-40B4-BE49-F238E27FC236}">
                <a16:creationId xmlns:a16="http://schemas.microsoft.com/office/drawing/2014/main" id="{606777CE-EDE1-E4ED-5FAE-86293A0BBDC9}"/>
              </a:ext>
            </a:extLst>
          </p:cNvPr>
          <p:cNvSpPr>
            <a:spLocks noGrp="1"/>
          </p:cNvSpPr>
          <p:nvPr>
            <p:ph sz="half" idx="2"/>
          </p:nvPr>
        </p:nvSpPr>
        <p:spPr>
          <a:xfrm>
            <a:off x="6172200" y="1825625"/>
            <a:ext cx="5181600" cy="4351338"/>
          </a:xfrm>
        </p:spPr>
        <p:txBody>
          <a:bodyPr>
            <a:normAutofit/>
          </a:bodyPr>
          <a:lstStyle/>
          <a:p>
            <a:pPr marL="0" indent="0">
              <a:buNone/>
            </a:pPr>
            <a:r>
              <a:rPr lang="en-US" sz="2200" dirty="0">
                <a:solidFill>
                  <a:srgbClr val="000000"/>
                </a:solidFill>
              </a:rPr>
              <a:t>Firstly, l would like to thank the Almighty , the Most Gracious and Most Merciful , who gave me the strength to complete the task effectively. Secondly ,l would like to thank our Principal Rev. Bro Jenny Kuriakose for giving this golden opportunity . </a:t>
            </a:r>
          </a:p>
          <a:p>
            <a:pPr marL="0" indent="0">
              <a:buNone/>
            </a:pPr>
            <a:r>
              <a:rPr lang="en-US" sz="2200" dirty="0">
                <a:solidFill>
                  <a:srgbClr val="000000"/>
                </a:solidFill>
              </a:rPr>
              <a:t>Last but not the least ,I would like to express my heartfelt gratitude to my Biology Teacher for giving us the opportunity to work on such a fascinating project , which helped me in doing a lot of research and l come to know about so many new things.</a:t>
            </a:r>
          </a:p>
          <a:p>
            <a:pPr marL="0" indent="0">
              <a:buNone/>
            </a:pPr>
            <a:endParaRPr lang="en-US" sz="2200" dirty="0"/>
          </a:p>
        </p:txBody>
      </p:sp>
      <p:sp>
        <p:nvSpPr>
          <p:cNvPr id="12" name="Date Placeholder 3">
            <a:extLst>
              <a:ext uri="{FF2B5EF4-FFF2-40B4-BE49-F238E27FC236}">
                <a16:creationId xmlns:a16="http://schemas.microsoft.com/office/drawing/2014/main" id="{81D00CF5-8F0E-536B-272A-895839B0B407}"/>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14" name="Footer Placeholder 4">
            <a:extLst>
              <a:ext uri="{FF2B5EF4-FFF2-40B4-BE49-F238E27FC236}">
                <a16:creationId xmlns:a16="http://schemas.microsoft.com/office/drawing/2014/main" id="{BEB083A8-1A40-EA94-12F1-0DD06AD36B8E}"/>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16" name="Slide Number Placeholder 5">
            <a:extLst>
              <a:ext uri="{FF2B5EF4-FFF2-40B4-BE49-F238E27FC236}">
                <a16:creationId xmlns:a16="http://schemas.microsoft.com/office/drawing/2014/main" id="{AFE799F0-B9BD-05FE-7F86-505A80A35B82}"/>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10</a:t>
            </a:fld>
            <a:endParaRPr lang="en-US"/>
          </a:p>
        </p:txBody>
      </p:sp>
      <p:sp>
        <p:nvSpPr>
          <p:cNvPr id="8" name="Title 1">
            <a:extLst>
              <a:ext uri="{FF2B5EF4-FFF2-40B4-BE49-F238E27FC236}">
                <a16:creationId xmlns:a16="http://schemas.microsoft.com/office/drawing/2014/main" id="{8290A6C5-22AB-2D26-E70A-E08DC9928D16}"/>
              </a:ext>
            </a:extLst>
          </p:cNvPr>
          <p:cNvSpPr>
            <a:spLocks noGrp="1"/>
          </p:cNvSpPr>
          <p:nvPr>
            <p:ph type="title"/>
          </p:nvPr>
        </p:nvSpPr>
        <p:spPr>
          <a:xfrm>
            <a:off x="576071" y="704088"/>
            <a:ext cx="9144000" cy="676656"/>
          </a:xfrm>
        </p:spPr>
        <p:txBody>
          <a:bodyPr anchor="b">
            <a:normAutofit/>
          </a:bodyPr>
          <a:lstStyle/>
          <a:p>
            <a:r>
              <a:rPr lang="en-US" sz="4100" b="1" dirty="0">
                <a:solidFill>
                  <a:srgbClr val="000000"/>
                </a:solidFill>
              </a:rPr>
              <a:t>ACKNOWLEDGEMENT:-</a:t>
            </a:r>
          </a:p>
        </p:txBody>
      </p:sp>
    </p:spTree>
    <p:extLst>
      <p:ext uri="{BB962C8B-B14F-4D97-AF65-F5344CB8AC3E}">
        <p14:creationId xmlns:p14="http://schemas.microsoft.com/office/powerpoint/2010/main" val="256318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839788" y="457200"/>
            <a:ext cx="3932237" cy="1600200"/>
          </a:xfrm>
        </p:spPr>
        <p:txBody>
          <a:bodyPr anchor="b">
            <a:normAutofit/>
          </a:bodyPr>
          <a:lstStyle/>
          <a:p>
            <a:r>
              <a:rPr lang="en-US" b="1" dirty="0">
                <a:solidFill>
                  <a:srgbClr val="000000"/>
                </a:solidFill>
              </a:rPr>
              <a:t>Introduction:-</a:t>
            </a:r>
          </a:p>
        </p:txBody>
      </p:sp>
      <p:pic>
        <p:nvPicPr>
          <p:cNvPr id="1026" name="Picture 2" descr="Biogeochemical Cycles: Definition, Types, Examples &amp; Importance">
            <a:extLst>
              <a:ext uri="{FF2B5EF4-FFF2-40B4-BE49-F238E27FC236}">
                <a16:creationId xmlns:a16="http://schemas.microsoft.com/office/drawing/2014/main" id="{C6F365FA-41D7-1AEA-BC5C-90583E8854A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87" r="3" b="8756"/>
          <a:stretch/>
        </p:blipFill>
        <p:spPr bwMode="auto">
          <a:xfrm>
            <a:off x="5338011" y="547272"/>
            <a:ext cx="3188368" cy="2517564"/>
          </a:xfrm>
          <a:prstGeom prst="rect">
            <a:avLst/>
          </a:prstGeom>
          <a:solidFill>
            <a:srgbClr val="FFFFFF"/>
          </a:solidFill>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651292" y="2057400"/>
            <a:ext cx="3932237" cy="3811588"/>
          </a:xfrm>
        </p:spPr>
        <p:txBody>
          <a:bodyPr>
            <a:normAutofit/>
          </a:bodyPr>
          <a:lstStyle/>
          <a:p>
            <a:pPr marL="457200" indent="-457200">
              <a:buFont typeface="Wingdings" panose="05000000000000000000" pitchFamily="2" charset="2"/>
              <a:buChar char="v"/>
            </a:pPr>
            <a:r>
              <a:rPr lang="en-US" sz="2400" b="1" dirty="0">
                <a:solidFill>
                  <a:srgbClr val="000000"/>
                </a:solidFill>
              </a:rPr>
              <a:t>BIOGEOCHEMICAL CYCLES:-</a:t>
            </a:r>
          </a:p>
          <a:p>
            <a:r>
              <a:rPr lang="en-US" b="1" dirty="0">
                <a:solidFill>
                  <a:srgbClr val="000000"/>
                </a:solidFill>
              </a:rPr>
              <a:t>       </a:t>
            </a:r>
          </a:p>
          <a:p>
            <a:r>
              <a:rPr lang="en-US" b="1" dirty="0">
                <a:solidFill>
                  <a:srgbClr val="000000"/>
                </a:solidFill>
              </a:rPr>
              <a:t>Biogeochemical cycles mainly refer to the movements of nutrients and other elements between biotic and abiotic factors.</a:t>
            </a:r>
          </a:p>
          <a:p>
            <a:r>
              <a:rPr lang="en-US" b="1" dirty="0">
                <a:solidFill>
                  <a:srgbClr val="000000"/>
                </a:solidFill>
              </a:rPr>
              <a:t>             The term Biogeochemical is derived from “Bio” meaning Biosphere and “chemical” meaning the geochemical components and “chemical” meaning the elements that move through a cycle.</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2</a:t>
            </a:fld>
            <a:endParaRPr lang="en-US"/>
          </a:p>
        </p:txBody>
      </p:sp>
      <p:pic>
        <p:nvPicPr>
          <p:cNvPr id="1028" name="Picture 4" descr="Biogeochemical Cycles | Biology Class 12 - NEET PDF Download">
            <a:extLst>
              <a:ext uri="{FF2B5EF4-FFF2-40B4-BE49-F238E27FC236}">
                <a16:creationId xmlns:a16="http://schemas.microsoft.com/office/drawing/2014/main" id="{D9365BE8-C597-09E1-5C20-FDDC9A0AB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4926" y="3475519"/>
            <a:ext cx="2844717" cy="281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0" y="2775284"/>
            <a:ext cx="10226842" cy="2372227"/>
          </a:xfrm>
        </p:spPr>
        <p:txBody>
          <a:bodyPr/>
          <a:lstStyle/>
          <a:p>
            <a:br>
              <a:rPr lang="en-US" sz="4000" dirty="0"/>
            </a:br>
            <a:r>
              <a:rPr lang="en-US" sz="4000" b="1" dirty="0">
                <a:solidFill>
                  <a:srgbClr val="000000"/>
                </a:solidFill>
              </a:rPr>
              <a:t>IMPORTANCE OF BIOGEOCHEMICAL CYCLES</a:t>
            </a:r>
            <a:br>
              <a:rPr lang="en-US" sz="4000" dirty="0"/>
            </a:br>
            <a:br>
              <a:rPr lang="en-US" sz="4000" dirty="0"/>
            </a:br>
            <a:r>
              <a:rPr lang="en-US" sz="2800" dirty="0">
                <a:solidFill>
                  <a:srgbClr val="000000"/>
                </a:solidFill>
              </a:rPr>
              <a:t>These Biogeochemical Cycles demonstrate the way in which the energy is based . These cycles depict the association between living and non-</a:t>
            </a:r>
            <a:r>
              <a:rPr lang="en-US" sz="2800" dirty="0" err="1">
                <a:solidFill>
                  <a:srgbClr val="000000"/>
                </a:solidFill>
              </a:rPr>
              <a:t>living,in</a:t>
            </a:r>
            <a:r>
              <a:rPr lang="en-US" sz="2800" dirty="0">
                <a:solidFill>
                  <a:srgbClr val="000000"/>
                </a:solidFill>
              </a:rPr>
              <a:t>  the ecosystem and enable the continuous  survival of </a:t>
            </a:r>
            <a:r>
              <a:rPr lang="en-US" sz="2800" dirty="0" err="1">
                <a:solidFill>
                  <a:srgbClr val="000000"/>
                </a:solidFill>
              </a:rPr>
              <a:t>ecostsyem</a:t>
            </a:r>
            <a:r>
              <a:rPr lang="en-US" sz="2800" dirty="0">
                <a:solidFill>
                  <a:srgbClr val="000000"/>
                </a:solidFill>
              </a:rPr>
              <a:t> .It is comprehend these cycles as leave their effect on living entities.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6096000" y="4680284"/>
            <a:ext cx="4572000" cy="577516"/>
          </a:xfrm>
        </p:spPr>
        <p:txBody>
          <a:bodyPr>
            <a:normAutofit/>
          </a:bodyPr>
          <a:lstStyle/>
          <a:p>
            <a:endParaRPr lang="en-US" sz="2300" dirty="0"/>
          </a:p>
          <a:p>
            <a:endParaRPr lang="en-US" sz="1800" dirty="0"/>
          </a:p>
        </p:txBody>
      </p:sp>
    </p:spTree>
    <p:extLst>
      <p:ext uri="{BB962C8B-B14F-4D97-AF65-F5344CB8AC3E}">
        <p14:creationId xmlns:p14="http://schemas.microsoft.com/office/powerpoint/2010/main" val="217694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132347" y="2233864"/>
            <a:ext cx="8416758" cy="2498892"/>
          </a:xfrm>
        </p:spPr>
        <p:txBody>
          <a:bodyPr>
            <a:normAutofit fontScale="85000" lnSpcReduction="20000"/>
          </a:bodyPr>
          <a:lstStyle/>
          <a:p>
            <a:r>
              <a:rPr lang="en-US" dirty="0"/>
              <a:t> </a:t>
            </a:r>
            <a:r>
              <a:rPr lang="en-US" dirty="0">
                <a:solidFill>
                  <a:srgbClr val="000000"/>
                </a:solidFill>
              </a:rPr>
              <a:t>Biogeochemical cycles are basically divided into two types:-</a:t>
            </a:r>
          </a:p>
          <a:p>
            <a:pPr marL="342900" indent="-342900">
              <a:buFont typeface="Wingdings" panose="05000000000000000000" pitchFamily="2" charset="2"/>
              <a:buChar char="Ø"/>
            </a:pPr>
            <a:r>
              <a:rPr lang="en-US" dirty="0">
                <a:solidFill>
                  <a:srgbClr val="000000"/>
                </a:solidFill>
              </a:rPr>
              <a:t>GASEOUS CYCLES</a:t>
            </a:r>
          </a:p>
          <a:p>
            <a:r>
              <a:rPr lang="en-US" dirty="0">
                <a:solidFill>
                  <a:srgbClr val="000000"/>
                </a:solidFill>
              </a:rPr>
              <a:t>Gaseous cycles are a type of biogeochemical cycle in which the reservoir in the air or the oceans . These includes carbon. Oxygen, Nitrogen and the water cycles</a:t>
            </a:r>
          </a:p>
          <a:p>
            <a:endParaRPr lang="en-US" dirty="0">
              <a:solidFill>
                <a:srgbClr val="000000"/>
              </a:solidFill>
            </a:endParaRPr>
          </a:p>
          <a:p>
            <a:pPr marL="342900" indent="-342900">
              <a:buFont typeface="Wingdings" panose="05000000000000000000" pitchFamily="2" charset="2"/>
              <a:buChar char="Ø"/>
            </a:pPr>
            <a:r>
              <a:rPr lang="en-US" dirty="0">
                <a:solidFill>
                  <a:srgbClr val="000000"/>
                </a:solidFill>
              </a:rPr>
              <a:t>SEDIMENTARY CYCLES</a:t>
            </a:r>
          </a:p>
          <a:p>
            <a:r>
              <a:rPr lang="en-US" dirty="0">
                <a:solidFill>
                  <a:srgbClr val="000000"/>
                </a:solidFill>
              </a:rPr>
              <a:t>Sedimentary cycles are a types of cycles of Biogeochemical cycle in which the reservoir is earths crust . These include those of iron, calcium, phosphorus and other non-earthbound elements .</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6" name="Title 5">
            <a:extLst>
              <a:ext uri="{FF2B5EF4-FFF2-40B4-BE49-F238E27FC236}">
                <a16:creationId xmlns:a16="http://schemas.microsoft.com/office/drawing/2014/main" id="{FB94C6C7-B939-CA73-AE7B-11D5A5EF03AD}"/>
              </a:ext>
            </a:extLst>
          </p:cNvPr>
          <p:cNvSpPr>
            <a:spLocks noGrp="1"/>
          </p:cNvSpPr>
          <p:nvPr>
            <p:ph type="title"/>
          </p:nvPr>
        </p:nvSpPr>
        <p:spPr>
          <a:xfrm>
            <a:off x="737936" y="1323473"/>
            <a:ext cx="6533148" cy="1078831"/>
          </a:xfrm>
        </p:spPr>
        <p:txBody>
          <a:bodyPr/>
          <a:lstStyle/>
          <a:p>
            <a:pPr marL="342900" indent="-342900">
              <a:buFont typeface="Wingdings" panose="05000000000000000000" pitchFamily="2" charset="2"/>
              <a:buChar char="v"/>
            </a:pPr>
            <a:r>
              <a:rPr lang="en-IN" b="1" dirty="0">
                <a:solidFill>
                  <a:srgbClr val="000000"/>
                </a:solidFill>
              </a:rPr>
              <a:t>types of biogeochemical cycles  </a:t>
            </a:r>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DE49E-7CC1-6704-5852-FAE992A0EEC4}"/>
              </a:ext>
            </a:extLst>
          </p:cNvPr>
          <p:cNvSpPr>
            <a:spLocks noGrp="1"/>
          </p:cNvSpPr>
          <p:nvPr>
            <p:ph sz="half" idx="1"/>
          </p:nvPr>
        </p:nvSpPr>
        <p:spPr>
          <a:xfrm>
            <a:off x="838200" y="1825625"/>
            <a:ext cx="5181600" cy="4351338"/>
          </a:xfrm>
        </p:spPr>
        <p:txBody>
          <a:bodyPr>
            <a:normAutofit/>
          </a:bodyPr>
          <a:lstStyle/>
          <a:p>
            <a:endParaRPr lang="en-US" sz="2000" dirty="0"/>
          </a:p>
          <a:p>
            <a:r>
              <a:rPr lang="en-US" sz="2000" b="1" dirty="0">
                <a:solidFill>
                  <a:srgbClr val="000000"/>
                </a:solidFill>
              </a:rPr>
              <a:t>OXYGEN CYCLE :-The oxygen cycle is mainly involved in maintaining the level of oxygen in the atmosphere. The entire cycle can be summarized as, the oxygen cycle begins with the process of photosynthesis in the presence of sunlight, releases oxygen back into the atmosphere , which humans and animals breathe in oxygen and breath out carbon dioxide, and again linking back to the plants .This also proves that both the oxygen and carbon cycle occur independently and are interconnected to each other.</a:t>
            </a:r>
          </a:p>
        </p:txBody>
      </p:sp>
      <p:pic>
        <p:nvPicPr>
          <p:cNvPr id="2050" name="Picture 2" descr="Oxygen Cycle - Learn Diagram, Importance, and Sources">
            <a:extLst>
              <a:ext uri="{FF2B5EF4-FFF2-40B4-BE49-F238E27FC236}">
                <a16:creationId xmlns:a16="http://schemas.microsoft.com/office/drawing/2014/main" id="{0D4BC431-501B-13FF-ECA0-98D294EAFE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7107" y="1825625"/>
            <a:ext cx="4671785" cy="4351338"/>
          </a:xfrm>
          <a:prstGeom prst="rect">
            <a:avLst/>
          </a:prstGeom>
          <a:solidFill>
            <a:srgbClr val="FFFFFF"/>
          </a:solid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20XX</a:t>
            </a:r>
            <a:endParaRPr lang="en-US"/>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5</a:t>
            </a:fld>
            <a:endParaRPr lang="en-US"/>
          </a:p>
        </p:txBody>
      </p:sp>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1" y="704088"/>
            <a:ext cx="9144000" cy="676656"/>
          </a:xfrm>
        </p:spPr>
        <p:txBody>
          <a:bodyPr anchor="b">
            <a:normAutofit/>
          </a:bodyPr>
          <a:lstStyle/>
          <a:p>
            <a:r>
              <a:rPr lang="en-US" sz="2300" b="1" dirty="0">
                <a:solidFill>
                  <a:srgbClr val="000000"/>
                </a:solidFill>
              </a:rPr>
              <a:t>HERE ARE TYPES OF GASEOUS BIOGEOCHEMICALCYCLES</a:t>
            </a:r>
          </a:p>
        </p:txBody>
      </p:sp>
    </p:spTree>
    <p:extLst>
      <p:ext uri="{BB962C8B-B14F-4D97-AF65-F5344CB8AC3E}">
        <p14:creationId xmlns:p14="http://schemas.microsoft.com/office/powerpoint/2010/main" val="341820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8" name="Text Placeholder 1">
            <a:extLst>
              <a:ext uri="{FF2B5EF4-FFF2-40B4-BE49-F238E27FC236}">
                <a16:creationId xmlns:a16="http://schemas.microsoft.com/office/drawing/2014/main" id="{4AE04ECD-9C30-3EEF-91F5-24305DEC07B9}"/>
              </a:ext>
            </a:extLst>
          </p:cNvPr>
          <p:cNvSpPr>
            <a:spLocks noGrp="1"/>
          </p:cNvSpPr>
          <p:nvPr>
            <p:ph type="body" idx="1"/>
          </p:nvPr>
        </p:nvSpPr>
        <p:spPr>
          <a:xfrm>
            <a:off x="576072" y="1911096"/>
            <a:ext cx="3529584" cy="402336"/>
          </a:xfrm>
        </p:spPr>
        <p:txBody>
          <a:bodyPr/>
          <a:lstStyle/>
          <a:p>
            <a:r>
              <a:rPr lang="en-US" dirty="0">
                <a:solidFill>
                  <a:srgbClr val="000000"/>
                </a:solidFill>
              </a:rPr>
              <a:t>Nitrogen cycle</a:t>
            </a:r>
          </a:p>
        </p:txBody>
      </p:sp>
      <p:sp>
        <p:nvSpPr>
          <p:cNvPr id="3" name="Subtitle 2">
            <a:extLst>
              <a:ext uri="{FF2B5EF4-FFF2-40B4-BE49-F238E27FC236}">
                <a16:creationId xmlns:a16="http://schemas.microsoft.com/office/drawing/2014/main" id="{FF07BEBE-18E8-4025-FF6F-EC0130CB4F22}"/>
              </a:ext>
            </a:extLst>
          </p:cNvPr>
          <p:cNvSpPr>
            <a:spLocks noGrp="1"/>
          </p:cNvSpPr>
          <p:nvPr>
            <p:ph sz="half" idx="2"/>
          </p:nvPr>
        </p:nvSpPr>
        <p:spPr>
          <a:xfrm>
            <a:off x="576072" y="2505075"/>
            <a:ext cx="2944368" cy="3684588"/>
          </a:xfrm>
        </p:spPr>
        <p:txBody>
          <a:bodyPr>
            <a:normAutofit/>
          </a:bodyPr>
          <a:lstStyle/>
          <a:p>
            <a:pPr>
              <a:spcAft>
                <a:spcPts val="600"/>
              </a:spcAft>
            </a:pPr>
            <a:r>
              <a:rPr lang="en-US" b="1" dirty="0">
                <a:solidFill>
                  <a:srgbClr val="000000"/>
                </a:solidFill>
              </a:rPr>
              <a:t>Nitrogen cycle is a biogeochemical process through which nitrogen is converted into many forms , consecutively passing from the atmosphere to the soil to organism and back into the atmosphere . It involves several process such as nitrogen fixation , nutrification, denitrification ,decay and putrefaction </a:t>
            </a:r>
            <a:r>
              <a:rPr lang="en-US" dirty="0"/>
              <a:t>.</a:t>
            </a:r>
          </a:p>
        </p:txBody>
      </p:sp>
      <p:pic>
        <p:nvPicPr>
          <p:cNvPr id="3074" name="Picture 2" descr="What is nitrogen cycle By Unacademy">
            <a:extLst>
              <a:ext uri="{FF2B5EF4-FFF2-40B4-BE49-F238E27FC236}">
                <a16:creationId xmlns:a16="http://schemas.microsoft.com/office/drawing/2014/main" id="{52124B4F-29CA-F812-DFB5-741B8963C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2312" y="3077610"/>
            <a:ext cx="2944368" cy="2539517"/>
          </a:xfrm>
          <a:prstGeom prst="rect">
            <a:avLst/>
          </a:prstGeom>
          <a:noFill/>
          <a:extLst>
            <a:ext uri="{909E8E84-426E-40DD-AFC4-6F175D3DCCD1}">
              <a14:hiddenFill xmlns:a14="http://schemas.microsoft.com/office/drawing/2010/main">
                <a:solidFill>
                  <a:srgbClr val="FFFFFF"/>
                </a:solidFill>
              </a14:hiddenFill>
            </a:ext>
          </a:extLst>
        </p:spPr>
      </p:pic>
      <p:sp>
        <p:nvSpPr>
          <p:cNvPr id="3079" name="Date Placeholder 4">
            <a:extLst>
              <a:ext uri="{FF2B5EF4-FFF2-40B4-BE49-F238E27FC236}">
                <a16:creationId xmlns:a16="http://schemas.microsoft.com/office/drawing/2014/main" id="{9EDFDD1D-1255-F5CC-AC20-DB3C1B56E670}"/>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081" name="Footer Placeholder 5">
            <a:extLst>
              <a:ext uri="{FF2B5EF4-FFF2-40B4-BE49-F238E27FC236}">
                <a16:creationId xmlns:a16="http://schemas.microsoft.com/office/drawing/2014/main" id="{9907CBA3-751B-0BB7-F522-65777CB355E3}"/>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3083" name="Slide Number Placeholder 6">
            <a:extLst>
              <a:ext uri="{FF2B5EF4-FFF2-40B4-BE49-F238E27FC236}">
                <a16:creationId xmlns:a16="http://schemas.microsoft.com/office/drawing/2014/main" id="{F8B407B8-4C48-1130-CBE8-FD9913E0E4FC}"/>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6</a:t>
            </a:fld>
            <a:endParaRPr lang="en-US"/>
          </a:p>
        </p:txBody>
      </p:sp>
      <p:sp>
        <p:nvSpPr>
          <p:cNvPr id="2" name="Title 1">
            <a:extLst>
              <a:ext uri="{FF2B5EF4-FFF2-40B4-BE49-F238E27FC236}">
                <a16:creationId xmlns:a16="http://schemas.microsoft.com/office/drawing/2014/main" id="{34096D4E-8B4F-62B8-F551-56379B923E78}"/>
              </a:ext>
            </a:extLst>
          </p:cNvPr>
          <p:cNvSpPr>
            <a:spLocks noGrp="1"/>
          </p:cNvSpPr>
          <p:nvPr>
            <p:ph type="title"/>
          </p:nvPr>
        </p:nvSpPr>
        <p:spPr>
          <a:xfrm>
            <a:off x="576072" y="704088"/>
            <a:ext cx="10515600" cy="676656"/>
          </a:xfrm>
        </p:spPr>
        <p:txBody>
          <a:bodyPr anchor="ctr">
            <a:normAutofit/>
          </a:bodyPr>
          <a:lstStyle/>
          <a:p>
            <a:r>
              <a:rPr lang="en-US" sz="1900" dirty="0">
                <a:solidFill>
                  <a:srgbClr val="000000"/>
                </a:solidFill>
              </a:rPr>
              <a:t>NITROGEN CYCLE :-</a:t>
            </a:r>
            <a:br>
              <a:rPr lang="en-US" sz="1900" dirty="0"/>
            </a:br>
            <a:endParaRPr lang="en-US" sz="1900" dirty="0"/>
          </a:p>
        </p:txBody>
      </p:sp>
      <p:pic>
        <p:nvPicPr>
          <p:cNvPr id="3076" name="Picture 4" descr="Nitrogen Cycle Explained - Definition, Stages and Importance">
            <a:extLst>
              <a:ext uri="{FF2B5EF4-FFF2-40B4-BE49-F238E27FC236}">
                <a16:creationId xmlns:a16="http://schemas.microsoft.com/office/drawing/2014/main" id="{8F656E37-2D1C-4320-5F06-6B10C27883CF}"/>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8859838" y="3002142"/>
            <a:ext cx="2944812" cy="26650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ll you need to know about Nitrogen Cycle!">
            <a:extLst>
              <a:ext uri="{FF2B5EF4-FFF2-40B4-BE49-F238E27FC236}">
                <a16:creationId xmlns:a16="http://schemas.microsoft.com/office/drawing/2014/main" id="{C17AB27D-4860-18E9-9916-804974D17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644" y="390644"/>
            <a:ext cx="3466761" cy="231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93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BA8452-65F5-4F54-4D19-9B05B89868C1}"/>
              </a:ext>
            </a:extLst>
          </p:cNvPr>
          <p:cNvSpPr>
            <a:spLocks noGrp="1"/>
          </p:cNvSpPr>
          <p:nvPr>
            <p:ph type="body" idx="1"/>
          </p:nvPr>
        </p:nvSpPr>
        <p:spPr/>
        <p:txBody>
          <a:bodyPr/>
          <a:lstStyle/>
          <a:p>
            <a:r>
              <a:rPr lang="en-IN" dirty="0">
                <a:solidFill>
                  <a:srgbClr val="000000"/>
                </a:solidFill>
              </a:rPr>
              <a:t>Water cycle</a:t>
            </a:r>
          </a:p>
        </p:txBody>
      </p:sp>
      <p:sp>
        <p:nvSpPr>
          <p:cNvPr id="3" name="Content Placeholder 2">
            <a:extLst>
              <a:ext uri="{FF2B5EF4-FFF2-40B4-BE49-F238E27FC236}">
                <a16:creationId xmlns:a16="http://schemas.microsoft.com/office/drawing/2014/main" id="{B1FA74EA-DBD3-3784-7FBE-893BFD02FE5E}"/>
              </a:ext>
            </a:extLst>
          </p:cNvPr>
          <p:cNvSpPr>
            <a:spLocks noGrp="1"/>
          </p:cNvSpPr>
          <p:nvPr>
            <p:ph sz="half" idx="2"/>
          </p:nvPr>
        </p:nvSpPr>
        <p:spPr/>
        <p:txBody>
          <a:bodyPr/>
          <a:lstStyle/>
          <a:p>
            <a:r>
              <a:rPr lang="en-IN" dirty="0">
                <a:solidFill>
                  <a:srgbClr val="000000"/>
                </a:solidFill>
              </a:rPr>
              <a:t>The water cycle shows the continuous movement of water within the earth and atmosphere. It is a complex system that includes many different processes . Liquid water evaporates into water vapour , condenses to form clouds, and precipitates back to earth in the form of rain and snow.</a:t>
            </a:r>
          </a:p>
        </p:txBody>
      </p:sp>
      <p:sp>
        <p:nvSpPr>
          <p:cNvPr id="4" name="Text Placeholder 3">
            <a:extLst>
              <a:ext uri="{FF2B5EF4-FFF2-40B4-BE49-F238E27FC236}">
                <a16:creationId xmlns:a16="http://schemas.microsoft.com/office/drawing/2014/main" id="{099EFE80-C5C6-BEAD-0E81-6FC43FC6B945}"/>
              </a:ext>
            </a:extLst>
          </p:cNvPr>
          <p:cNvSpPr>
            <a:spLocks noGrp="1"/>
          </p:cNvSpPr>
          <p:nvPr>
            <p:ph type="body" sz="quarter" idx="3"/>
          </p:nvPr>
        </p:nvSpPr>
        <p:spPr>
          <a:xfrm>
            <a:off x="5806143" y="1973564"/>
            <a:ext cx="894923" cy="45719"/>
          </a:xfrm>
        </p:spPr>
        <p:txBody>
          <a:bodyPr>
            <a:normAutofit fontScale="25000" lnSpcReduction="20000"/>
          </a:bodyPr>
          <a:lstStyle/>
          <a:p>
            <a:r>
              <a:rPr lang="en-IN" dirty="0"/>
              <a:t>Water cycle</a:t>
            </a:r>
          </a:p>
        </p:txBody>
      </p:sp>
      <p:sp>
        <p:nvSpPr>
          <p:cNvPr id="6" name="Date Placeholder 5">
            <a:extLst>
              <a:ext uri="{FF2B5EF4-FFF2-40B4-BE49-F238E27FC236}">
                <a16:creationId xmlns:a16="http://schemas.microsoft.com/office/drawing/2014/main" id="{229E5A5B-7AB4-5164-387D-01A0EF361E99}"/>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597C987D-EEC3-166F-A5B5-011501F57869}"/>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F8A8C0AD-2B31-3E29-6515-96DBFAB9074D}"/>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9" name="Title 8">
            <a:extLst>
              <a:ext uri="{FF2B5EF4-FFF2-40B4-BE49-F238E27FC236}">
                <a16:creationId xmlns:a16="http://schemas.microsoft.com/office/drawing/2014/main" id="{65F3956E-AD5D-4590-24C5-8D72742245C0}"/>
              </a:ext>
            </a:extLst>
          </p:cNvPr>
          <p:cNvSpPr>
            <a:spLocks noGrp="1"/>
          </p:cNvSpPr>
          <p:nvPr>
            <p:ph type="title"/>
          </p:nvPr>
        </p:nvSpPr>
        <p:spPr>
          <a:xfrm>
            <a:off x="676155" y="858249"/>
            <a:ext cx="10515600" cy="676656"/>
          </a:xfrm>
        </p:spPr>
        <p:txBody>
          <a:bodyPr/>
          <a:lstStyle/>
          <a:p>
            <a:r>
              <a:rPr lang="en-IN" dirty="0">
                <a:solidFill>
                  <a:srgbClr val="000000"/>
                </a:solidFill>
              </a:rPr>
              <a:t>WATER CYCLE:</a:t>
            </a:r>
          </a:p>
        </p:txBody>
      </p:sp>
      <p:sp>
        <p:nvSpPr>
          <p:cNvPr id="10" name="Text Placeholder 9">
            <a:extLst>
              <a:ext uri="{FF2B5EF4-FFF2-40B4-BE49-F238E27FC236}">
                <a16:creationId xmlns:a16="http://schemas.microsoft.com/office/drawing/2014/main" id="{2A6A6709-40D7-5347-0EC9-CE0C092C033A}"/>
              </a:ext>
            </a:extLst>
          </p:cNvPr>
          <p:cNvSpPr>
            <a:spLocks noGrp="1"/>
          </p:cNvSpPr>
          <p:nvPr>
            <p:ph type="body" sz="quarter" idx="13"/>
          </p:nvPr>
        </p:nvSpPr>
        <p:spPr/>
        <p:txBody>
          <a:bodyPr/>
          <a:lstStyle/>
          <a:p>
            <a:r>
              <a:rPr lang="en-IN" dirty="0">
                <a:solidFill>
                  <a:srgbClr val="000000"/>
                </a:solidFill>
              </a:rPr>
              <a:t>Water cycle</a:t>
            </a:r>
          </a:p>
        </p:txBody>
      </p:sp>
      <p:sp>
        <p:nvSpPr>
          <p:cNvPr id="11" name="Content Placeholder 10">
            <a:extLst>
              <a:ext uri="{FF2B5EF4-FFF2-40B4-BE49-F238E27FC236}">
                <a16:creationId xmlns:a16="http://schemas.microsoft.com/office/drawing/2014/main" id="{96B948A4-1F93-5CF7-FEC5-23F96F6406CD}"/>
              </a:ext>
            </a:extLst>
          </p:cNvPr>
          <p:cNvSpPr>
            <a:spLocks noGrp="1"/>
          </p:cNvSpPr>
          <p:nvPr>
            <p:ph sz="quarter" idx="14"/>
          </p:nvPr>
        </p:nvSpPr>
        <p:spPr/>
        <p:txBody>
          <a:bodyPr/>
          <a:lstStyle/>
          <a:p>
            <a:pPr marL="0" indent="0">
              <a:buNone/>
            </a:pPr>
            <a:r>
              <a:rPr lang="en-IN" dirty="0">
                <a:solidFill>
                  <a:srgbClr val="000000"/>
                </a:solidFill>
              </a:rPr>
              <a:t>Continuous movement </a:t>
            </a:r>
          </a:p>
        </p:txBody>
      </p:sp>
      <p:pic>
        <p:nvPicPr>
          <p:cNvPr id="4098" name="Picture 2" descr="The Water Cycle | Precipitation Education">
            <a:extLst>
              <a:ext uri="{FF2B5EF4-FFF2-40B4-BE49-F238E27FC236}">
                <a16:creationId xmlns:a16="http://schemas.microsoft.com/office/drawing/2014/main" id="{668FACCB-1B3E-7EC8-18CF-453330F09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7896" y="2863850"/>
            <a:ext cx="3684103" cy="36845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fferent Stages and Importance of The Water Cycle - Conserve Energy Future">
            <a:extLst>
              <a:ext uri="{FF2B5EF4-FFF2-40B4-BE49-F238E27FC236}">
                <a16:creationId xmlns:a16="http://schemas.microsoft.com/office/drawing/2014/main" id="{F5BB9B94-A23B-4E5F-1CCF-3F181B8D7B0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781550" y="3210704"/>
            <a:ext cx="2944813" cy="22733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iagram showing water cycle with rainfall Vector Image">
            <a:extLst>
              <a:ext uri="{FF2B5EF4-FFF2-40B4-BE49-F238E27FC236}">
                <a16:creationId xmlns:a16="http://schemas.microsoft.com/office/drawing/2014/main" id="{61726DE8-0AC2-AB17-BB9E-40F676B64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8691" y="398119"/>
            <a:ext cx="2833874" cy="2593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22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904BD8-2743-06C7-9889-CD20E7E8ECF8}"/>
              </a:ext>
            </a:extLst>
          </p:cNvPr>
          <p:cNvSpPr>
            <a:spLocks noGrp="1"/>
          </p:cNvSpPr>
          <p:nvPr>
            <p:ph type="body" idx="1"/>
          </p:nvPr>
        </p:nvSpPr>
        <p:spPr/>
        <p:txBody>
          <a:bodyPr/>
          <a:lstStyle/>
          <a:p>
            <a:r>
              <a:rPr lang="en-IN" dirty="0">
                <a:solidFill>
                  <a:srgbClr val="000000"/>
                </a:solidFill>
              </a:rPr>
              <a:t>Carbon -cycle</a:t>
            </a:r>
          </a:p>
        </p:txBody>
      </p:sp>
      <p:sp>
        <p:nvSpPr>
          <p:cNvPr id="3" name="Content Placeholder 2">
            <a:extLst>
              <a:ext uri="{FF2B5EF4-FFF2-40B4-BE49-F238E27FC236}">
                <a16:creationId xmlns:a16="http://schemas.microsoft.com/office/drawing/2014/main" id="{85976538-B9B3-3D1E-BFBF-809D7853B114}"/>
              </a:ext>
            </a:extLst>
          </p:cNvPr>
          <p:cNvSpPr>
            <a:spLocks noGrp="1"/>
          </p:cNvSpPr>
          <p:nvPr>
            <p:ph sz="half" idx="2"/>
          </p:nvPr>
        </p:nvSpPr>
        <p:spPr/>
        <p:txBody>
          <a:bodyPr/>
          <a:lstStyle/>
          <a:p>
            <a:r>
              <a:rPr lang="en-IN" dirty="0">
                <a:solidFill>
                  <a:srgbClr val="000000"/>
                </a:solidFill>
              </a:rPr>
              <a:t>The carbon cycle is natures way of reusing carbon atoms, which travel from the atmosphere into organisms in the earth and then back into the atmosphere over and over again. </a:t>
            </a:r>
          </a:p>
        </p:txBody>
      </p:sp>
      <p:sp>
        <p:nvSpPr>
          <p:cNvPr id="4" name="Text Placeholder 3">
            <a:extLst>
              <a:ext uri="{FF2B5EF4-FFF2-40B4-BE49-F238E27FC236}">
                <a16:creationId xmlns:a16="http://schemas.microsoft.com/office/drawing/2014/main" id="{39488F1C-1301-B7BC-7C35-CAF261FAA96C}"/>
              </a:ext>
            </a:extLst>
          </p:cNvPr>
          <p:cNvSpPr>
            <a:spLocks noGrp="1"/>
          </p:cNvSpPr>
          <p:nvPr>
            <p:ph type="body" sz="quarter" idx="3"/>
          </p:nvPr>
        </p:nvSpPr>
        <p:spPr/>
        <p:txBody>
          <a:bodyPr/>
          <a:lstStyle/>
          <a:p>
            <a:r>
              <a:rPr lang="en-IN" dirty="0">
                <a:solidFill>
                  <a:srgbClr val="000000"/>
                </a:solidFill>
              </a:rPr>
              <a:t>Carbon cycle</a:t>
            </a:r>
          </a:p>
        </p:txBody>
      </p:sp>
      <p:sp>
        <p:nvSpPr>
          <p:cNvPr id="6" name="Date Placeholder 5">
            <a:extLst>
              <a:ext uri="{FF2B5EF4-FFF2-40B4-BE49-F238E27FC236}">
                <a16:creationId xmlns:a16="http://schemas.microsoft.com/office/drawing/2014/main" id="{88DFB893-679A-33BE-D064-500A9CC5CBD9}"/>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39315E69-B154-A1EF-2C10-DBAC794B5354}"/>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E7922E87-061A-8BF9-2CC4-AEDFFD8FA8B7}"/>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
        <p:nvSpPr>
          <p:cNvPr id="9" name="Title 8">
            <a:extLst>
              <a:ext uri="{FF2B5EF4-FFF2-40B4-BE49-F238E27FC236}">
                <a16:creationId xmlns:a16="http://schemas.microsoft.com/office/drawing/2014/main" id="{CB86A4DB-9F18-6F37-1918-8DF22F615814}"/>
              </a:ext>
            </a:extLst>
          </p:cNvPr>
          <p:cNvSpPr>
            <a:spLocks noGrp="1"/>
          </p:cNvSpPr>
          <p:nvPr>
            <p:ph type="title"/>
          </p:nvPr>
        </p:nvSpPr>
        <p:spPr/>
        <p:txBody>
          <a:bodyPr/>
          <a:lstStyle/>
          <a:p>
            <a:r>
              <a:rPr lang="en-IN" b="1" dirty="0">
                <a:solidFill>
                  <a:srgbClr val="000000"/>
                </a:solidFill>
              </a:rPr>
              <a:t>CARBON CYCLE:-</a:t>
            </a:r>
          </a:p>
        </p:txBody>
      </p:sp>
      <p:sp>
        <p:nvSpPr>
          <p:cNvPr id="10" name="Text Placeholder 9">
            <a:extLst>
              <a:ext uri="{FF2B5EF4-FFF2-40B4-BE49-F238E27FC236}">
                <a16:creationId xmlns:a16="http://schemas.microsoft.com/office/drawing/2014/main" id="{03041DC6-4A60-7BB6-E3BD-58C614AEB728}"/>
              </a:ext>
            </a:extLst>
          </p:cNvPr>
          <p:cNvSpPr>
            <a:spLocks noGrp="1"/>
          </p:cNvSpPr>
          <p:nvPr>
            <p:ph type="body" sz="quarter" idx="13"/>
          </p:nvPr>
        </p:nvSpPr>
        <p:spPr/>
        <p:txBody>
          <a:bodyPr/>
          <a:lstStyle/>
          <a:p>
            <a:r>
              <a:rPr lang="en-IN" dirty="0">
                <a:solidFill>
                  <a:srgbClr val="000000"/>
                </a:solidFill>
              </a:rPr>
              <a:t>Carbon cycle</a:t>
            </a:r>
          </a:p>
        </p:txBody>
      </p:sp>
      <p:pic>
        <p:nvPicPr>
          <p:cNvPr id="5122" name="Picture 2" descr="Carbon Cycle In Ecosystem: Stages, Types, and Summary">
            <a:extLst>
              <a:ext uri="{FF2B5EF4-FFF2-40B4-BE49-F238E27FC236}">
                <a16:creationId xmlns:a16="http://schemas.microsoft.com/office/drawing/2014/main" id="{3EC04DAB-A77C-F6F3-C376-0218B9884081}"/>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049044" y="2927075"/>
            <a:ext cx="3010614" cy="236803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xplain the diagram Carbon cycle. - Sarthaks eConnect | Largest Online  Education Community">
            <a:extLst>
              <a:ext uri="{FF2B5EF4-FFF2-40B4-BE49-F238E27FC236}">
                <a16:creationId xmlns:a16="http://schemas.microsoft.com/office/drawing/2014/main" id="{453F8598-2ACB-0FB7-1DEC-7592EA2F8FA2}"/>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8859838" y="3028218"/>
            <a:ext cx="2944812" cy="2612902"/>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6" descr="The Carbon Cycle. Source: Alamy (2020) The Carbon Cycle [8]. | Download  Scientific Diagram">
            <a:extLst>
              <a:ext uri="{FF2B5EF4-FFF2-40B4-BE49-F238E27FC236}">
                <a16:creationId xmlns:a16="http://schemas.microsoft.com/office/drawing/2014/main" id="{DB46C04B-F80E-F8DA-629B-C83328F969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8" descr="The Carbon Cycle. Source: Alamy (2020) The Carbon Cycle [8]. | Download  Scientific Diagram">
            <a:extLst>
              <a:ext uri="{FF2B5EF4-FFF2-40B4-BE49-F238E27FC236}">
                <a16:creationId xmlns:a16="http://schemas.microsoft.com/office/drawing/2014/main" id="{08FC7408-A03D-A26E-6C48-B2D883DB64E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0" descr="The Carbon Cycle. Source: Alamy (2020) The Carbon Cycle [8]. | Download  Scientific Diagram">
            <a:extLst>
              <a:ext uri="{FF2B5EF4-FFF2-40B4-BE49-F238E27FC236}">
                <a16:creationId xmlns:a16="http://schemas.microsoft.com/office/drawing/2014/main" id="{61F38AE6-0A04-8AE3-60BE-409A7287280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781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23DA3B-7CD6-2025-F84A-30E8D51D69B5}"/>
              </a:ext>
            </a:extLst>
          </p:cNvPr>
          <p:cNvSpPr>
            <a:spLocks noGrp="1"/>
          </p:cNvSpPr>
          <p:nvPr>
            <p:ph type="body" idx="1"/>
          </p:nvPr>
        </p:nvSpPr>
        <p:spPr/>
        <p:txBody>
          <a:bodyPr/>
          <a:lstStyle/>
          <a:p>
            <a:r>
              <a:rPr lang="en-IN" b="1" dirty="0">
                <a:solidFill>
                  <a:srgbClr val="000000"/>
                </a:solidFill>
              </a:rPr>
              <a:t>GREEN HOUSE EFFECT :-</a:t>
            </a:r>
          </a:p>
        </p:txBody>
      </p:sp>
      <p:sp>
        <p:nvSpPr>
          <p:cNvPr id="3" name="Content Placeholder 2">
            <a:extLst>
              <a:ext uri="{FF2B5EF4-FFF2-40B4-BE49-F238E27FC236}">
                <a16:creationId xmlns:a16="http://schemas.microsoft.com/office/drawing/2014/main" id="{589763E0-0F92-1227-FD48-59F3D5411520}"/>
              </a:ext>
            </a:extLst>
          </p:cNvPr>
          <p:cNvSpPr>
            <a:spLocks noGrp="1"/>
          </p:cNvSpPr>
          <p:nvPr>
            <p:ph sz="half" idx="2"/>
          </p:nvPr>
        </p:nvSpPr>
        <p:spPr/>
        <p:txBody>
          <a:bodyPr/>
          <a:lstStyle/>
          <a:p>
            <a:r>
              <a:rPr lang="en-IN" b="1" dirty="0">
                <a:solidFill>
                  <a:srgbClr val="000000"/>
                </a:solidFill>
              </a:rPr>
              <a:t>The greenhouse effect is the way in which heat is trapped close to earth’s surface by “greenhouse gases”. These heat trapping gases can be thought of a blanket wrapped around earth , keeping the planet toastier that it would be without them .</a:t>
            </a:r>
          </a:p>
        </p:txBody>
      </p:sp>
      <p:sp>
        <p:nvSpPr>
          <p:cNvPr id="4" name="Text Placeholder 3">
            <a:extLst>
              <a:ext uri="{FF2B5EF4-FFF2-40B4-BE49-F238E27FC236}">
                <a16:creationId xmlns:a16="http://schemas.microsoft.com/office/drawing/2014/main" id="{D6D8AD3C-BB38-8C05-668F-BAB8B5DBC547}"/>
              </a:ext>
            </a:extLst>
          </p:cNvPr>
          <p:cNvSpPr>
            <a:spLocks noGrp="1"/>
          </p:cNvSpPr>
          <p:nvPr>
            <p:ph type="body" sz="quarter" idx="3"/>
          </p:nvPr>
        </p:nvSpPr>
        <p:spPr/>
        <p:txBody>
          <a:bodyPr/>
          <a:lstStyle/>
          <a:p>
            <a:r>
              <a:rPr lang="en-IN" b="1" dirty="0">
                <a:solidFill>
                  <a:srgbClr val="000000"/>
                </a:solidFill>
              </a:rPr>
              <a:t>Greenhouse effect </a:t>
            </a:r>
          </a:p>
        </p:txBody>
      </p:sp>
      <p:sp>
        <p:nvSpPr>
          <p:cNvPr id="6" name="Date Placeholder 5">
            <a:extLst>
              <a:ext uri="{FF2B5EF4-FFF2-40B4-BE49-F238E27FC236}">
                <a16:creationId xmlns:a16="http://schemas.microsoft.com/office/drawing/2014/main" id="{2DB386D3-D473-9E3E-A051-82E2DEDDC8A7}"/>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BBA4B5D3-0174-4695-2FFB-762941F6404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84BFA3-2FFC-4A6F-8274-BC5A0447AB2E}"/>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
        <p:nvSpPr>
          <p:cNvPr id="10" name="Text Placeholder 9">
            <a:extLst>
              <a:ext uri="{FF2B5EF4-FFF2-40B4-BE49-F238E27FC236}">
                <a16:creationId xmlns:a16="http://schemas.microsoft.com/office/drawing/2014/main" id="{F9A41EA4-D99A-7ABB-25B8-20CE8EEE7831}"/>
              </a:ext>
            </a:extLst>
          </p:cNvPr>
          <p:cNvSpPr>
            <a:spLocks noGrp="1"/>
          </p:cNvSpPr>
          <p:nvPr>
            <p:ph type="body" sz="quarter" idx="13"/>
          </p:nvPr>
        </p:nvSpPr>
        <p:spPr/>
        <p:txBody>
          <a:bodyPr>
            <a:normAutofit fontScale="85000" lnSpcReduction="10000"/>
          </a:bodyPr>
          <a:lstStyle/>
          <a:p>
            <a:r>
              <a:rPr lang="en-IN" b="1" dirty="0">
                <a:solidFill>
                  <a:srgbClr val="000000"/>
                </a:solidFill>
              </a:rPr>
              <a:t>Green house effect </a:t>
            </a:r>
          </a:p>
        </p:txBody>
      </p:sp>
      <p:sp>
        <p:nvSpPr>
          <p:cNvPr id="13" name="Title 12">
            <a:extLst>
              <a:ext uri="{FF2B5EF4-FFF2-40B4-BE49-F238E27FC236}">
                <a16:creationId xmlns:a16="http://schemas.microsoft.com/office/drawing/2014/main" id="{8AF5D11C-8CE7-8D85-5EFD-5BF2AF5230E3}"/>
              </a:ext>
            </a:extLst>
          </p:cNvPr>
          <p:cNvSpPr>
            <a:spLocks noGrp="1"/>
          </p:cNvSpPr>
          <p:nvPr>
            <p:ph type="title"/>
          </p:nvPr>
        </p:nvSpPr>
        <p:spPr/>
        <p:txBody>
          <a:bodyPr/>
          <a:lstStyle/>
          <a:p>
            <a:r>
              <a:rPr lang="en-IN" b="1" dirty="0">
                <a:solidFill>
                  <a:srgbClr val="000000"/>
                </a:solidFill>
              </a:rPr>
              <a:t>Carbon Cycle includes :-</a:t>
            </a:r>
          </a:p>
        </p:txBody>
      </p:sp>
      <p:pic>
        <p:nvPicPr>
          <p:cNvPr id="6146" name="Picture 2" descr="Draw a well labelled diagram to explain the Greenhouse | KnowledgeBoat">
            <a:extLst>
              <a:ext uri="{FF2B5EF4-FFF2-40B4-BE49-F238E27FC236}">
                <a16:creationId xmlns:a16="http://schemas.microsoft.com/office/drawing/2014/main" id="{43028290-9729-58B3-5904-45113A2B1FA5}"/>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781550" y="3040145"/>
            <a:ext cx="3621270" cy="220293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reenhouse Effect. Diagram Showing How The Greenhouse Effect Works. Global  Warming Royalty Free SVG, Cliparts, Vectors, And Stock Illustration. Image  66662245.">
            <a:extLst>
              <a:ext uri="{FF2B5EF4-FFF2-40B4-BE49-F238E27FC236}">
                <a16:creationId xmlns:a16="http://schemas.microsoft.com/office/drawing/2014/main" id="{73566615-1474-168E-CF40-2E23FAFB615E}"/>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8859838" y="2862263"/>
            <a:ext cx="2944812" cy="294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413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07964E6-3618-4106-9F0D-0B5B9150681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{AFC8B50F-B1A0-4A1C-B51B-D3CC9F3F0480}tf11964407_win32</Template>
  <TotalTime>158</TotalTime>
  <Words>665</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Gill Sans Nova</vt:lpstr>
      <vt:lpstr>Gill Sans Nova Light</vt:lpstr>
      <vt:lpstr>Sagona Book</vt:lpstr>
      <vt:lpstr>Wingdings</vt:lpstr>
      <vt:lpstr>Custom</vt:lpstr>
      <vt:lpstr>LAKEMONTFORT SCHOOL BIOLOGY PORTFOLIO TOPIC:-BIOGEOCHEMICAL CYCLES     </vt:lpstr>
      <vt:lpstr>Introduction:-</vt:lpstr>
      <vt:lpstr> IMPORTANCE OF BIOGEOCHEMICAL CYCLES  These Biogeochemical Cycles demonstrate the way in which the energy is based . These cycles depict the association between living and non-living,in  the ecosystem and enable the continuous  survival of ecostsyem .It is comprehend these cycles as leave their effect on living entities.</vt:lpstr>
      <vt:lpstr>types of biogeochemical cycles  </vt:lpstr>
      <vt:lpstr>HERE ARE TYPES OF GASEOUS BIOGEOCHEMICALCYCLES</vt:lpstr>
      <vt:lpstr>NITROGEN CYCLE :- </vt:lpstr>
      <vt:lpstr>WATER CYCLE:</vt:lpstr>
      <vt:lpstr>CARBON CYCLE:-</vt:lpstr>
      <vt:lpstr>Carbon Cycle includes :-</vt:lpstr>
      <vt:lpstr>ACKNOWLEDGEMENT:-</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LAKEMONTFORT SCHOOL BIOLOGY PORTFOLIO TOPIC:-BIOGEOCHEMICAL CYCLES     </dc:title>
  <dc:creator>Kodidala, Srinivasulu</dc:creator>
  <cp:lastModifiedBy>Kodidala, Srinivasulu</cp:lastModifiedBy>
  <cp:revision>2</cp:revision>
  <dcterms:created xsi:type="dcterms:W3CDTF">2023-09-02T15:01:13Z</dcterms:created>
  <dcterms:modified xsi:type="dcterms:W3CDTF">2023-09-03T12:08:05Z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73dd1fcc-24d7-4f55-9dc2-c1518f171327_Enabled">
    <vt:lpwstr>true</vt:lpwstr>
  </property>
  <property fmtid="{D5CDD505-2E9C-101B-9397-08002B2CF9AE}" pid="4" name="MSIP_Label_73dd1fcc-24d7-4f55-9dc2-c1518f171327_SetDate">
    <vt:lpwstr>2023-09-03T12:08:05Z</vt:lpwstr>
  </property>
  <property fmtid="{D5CDD505-2E9C-101B-9397-08002B2CF9AE}" pid="5" name="MSIP_Label_73dd1fcc-24d7-4f55-9dc2-c1518f171327_Method">
    <vt:lpwstr>Privileged</vt:lpwstr>
  </property>
  <property fmtid="{D5CDD505-2E9C-101B-9397-08002B2CF9AE}" pid="6" name="MSIP_Label_73dd1fcc-24d7-4f55-9dc2-c1518f171327_Name">
    <vt:lpwstr>No Protection (Label Only) - Internal Use</vt:lpwstr>
  </property>
  <property fmtid="{D5CDD505-2E9C-101B-9397-08002B2CF9AE}" pid="7" name="MSIP_Label_73dd1fcc-24d7-4f55-9dc2-c1518f171327_SiteId">
    <vt:lpwstr>945c199a-83a2-4e80-9f8c-5a91be5752dd</vt:lpwstr>
  </property>
  <property fmtid="{D5CDD505-2E9C-101B-9397-08002B2CF9AE}" pid="8" name="MSIP_Label_73dd1fcc-24d7-4f55-9dc2-c1518f171327_ActionId">
    <vt:lpwstr>a60aa7de-29d1-46d5-b6e5-1aeca91cf544</vt:lpwstr>
  </property>
  <property fmtid="{D5CDD505-2E9C-101B-9397-08002B2CF9AE}" pid="9" name="MSIP_Label_73dd1fcc-24d7-4f55-9dc2-c1518f171327_ContentBits">
    <vt:lpwstr>2</vt:lpwstr>
  </property>
</Properties>
</file>