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54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8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家庭倉儲管理系統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立案者:張駿宇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設計系統的初衷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500" dirty="0"/>
              <a:t>家裡有許多物品從未使用，正因為太多的資源，導致在整理或是尋找物品相當費力，甚至還會因為找不到的關係，重複購買，為了能夠有效率的使用家庭物品</a:t>
            </a:r>
            <a:r>
              <a:rPr lang="zh-TW" sz="2500" dirty="0" smtClean="0"/>
              <a:t>資源</a:t>
            </a:r>
            <a:r>
              <a:rPr lang="en-US" altLang="zh-TW" sz="2500" dirty="0" smtClean="0"/>
              <a:t>(</a:t>
            </a:r>
            <a:r>
              <a:rPr lang="zh-TW" altLang="en-US" sz="2500" dirty="0" smtClean="0"/>
              <a:t>水電瓦斯除外</a:t>
            </a:r>
            <a:r>
              <a:rPr lang="en-US" altLang="zh-TW" sz="2500" dirty="0" smtClean="0"/>
              <a:t>)</a:t>
            </a:r>
            <a:r>
              <a:rPr lang="zh-TW" sz="2500" dirty="0" smtClean="0"/>
              <a:t>，</a:t>
            </a:r>
            <a:r>
              <a:rPr lang="zh-TW" sz="2500" dirty="0"/>
              <a:t>才想出要設計這樣的管理系統。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 smtClean="0"/>
              <a:t>功能</a:t>
            </a:r>
            <a:endParaRPr lang="zh-TW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/>
              <a:t>功能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物品的新增</a:t>
            </a:r>
            <a:r>
              <a:rPr lang="en-US" altLang="zh-TW" dirty="0" smtClean="0"/>
              <a:t>(</a:t>
            </a:r>
            <a:r>
              <a:rPr lang="zh-TW" altLang="en-US" smtClean="0"/>
              <a:t>檢查是否重複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/>
              <a:t>物品的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(</a:t>
            </a:r>
            <a:r>
              <a:rPr lang="zh-TW" altLang="en-US" dirty="0" smtClean="0"/>
              <a:t>增加減少物品數量</a:t>
            </a:r>
            <a:r>
              <a:rPr lang="en-US" altLang="zh-TW" dirty="0" smtClean="0"/>
              <a:t>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/>
              <a:t>物品的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物品歸零詢問是否刪除、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或進貨</a:t>
            </a:r>
            <a:r>
              <a:rPr lang="en-US" altLang="zh-TW" dirty="0" smtClean="0"/>
              <a:t>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 smtClean="0"/>
              <a:t>快速</a:t>
            </a:r>
            <a:r>
              <a:rPr lang="zh-TW" dirty="0"/>
              <a:t>搜尋</a:t>
            </a:r>
            <a:r>
              <a:rPr lang="zh-TW" dirty="0" smtClean="0"/>
              <a:t>物品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根據</a:t>
            </a:r>
            <a:r>
              <a:rPr lang="en-US" altLang="zh-TW" dirty="0" smtClean="0"/>
              <a:t>:</a:t>
            </a:r>
            <a:r>
              <a:rPr lang="zh-TW" altLang="en-US" dirty="0" smtClean="0"/>
              <a:t>關鍵字、排序、分類</a:t>
            </a:r>
            <a:r>
              <a:rPr lang="en-US" altLang="zh-TW" dirty="0" smtClean="0"/>
              <a:t>)</a:t>
            </a:r>
            <a:endParaRPr lang="zh-TW" dirty="0"/>
          </a:p>
          <a:p>
            <a:pPr marL="457200" lvl="0" indent="-228600"/>
            <a:r>
              <a:rPr lang="zh-TW" dirty="0"/>
              <a:t>有效率的</a:t>
            </a:r>
            <a:r>
              <a:rPr lang="zh-TW" dirty="0" smtClean="0"/>
              <a:t>分</a:t>
            </a:r>
            <a:r>
              <a:rPr lang="zh-TW" altLang="en-US" dirty="0" smtClean="0"/>
              <a:t>類</a:t>
            </a:r>
            <a:r>
              <a:rPr 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ategory:</a:t>
            </a:r>
            <a:r>
              <a:rPr lang="zh-TW" dirty="0" smtClean="0"/>
              <a:t>固定資產</a:t>
            </a:r>
            <a:r>
              <a:rPr lang="zh-TW" dirty="0"/>
              <a:t>,消耗性物資</a:t>
            </a:r>
            <a:r>
              <a:rPr lang="zh-TW" dirty="0" smtClean="0"/>
              <a:t>)</a:t>
            </a:r>
            <a:endParaRPr lang="en-US" altLang="zh-TW" dirty="0" smtClean="0"/>
          </a:p>
          <a:p>
            <a:pPr marL="457200" lvl="0" indent="-228600"/>
            <a:r>
              <a:rPr lang="zh-TW" altLang="en-US" dirty="0"/>
              <a:t>再往下</a:t>
            </a:r>
            <a:r>
              <a:rPr lang="zh-TW" altLang="en-US" dirty="0" smtClean="0"/>
              <a:t>細分</a:t>
            </a:r>
            <a:r>
              <a:rPr lang="zh-TW" altLang="en-US" dirty="0"/>
              <a:t>子類別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SubCategory</a:t>
            </a:r>
            <a:r>
              <a:rPr lang="en-US" altLang="zh-TW" dirty="0" smtClean="0"/>
              <a:t>:</a:t>
            </a:r>
            <a:r>
              <a:rPr lang="zh-TW" altLang="en-US" dirty="0"/>
              <a:t>家具</a:t>
            </a:r>
            <a:r>
              <a:rPr lang="zh-TW" altLang="en-US" dirty="0" smtClean="0"/>
              <a:t>、食品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新增修改刪除查詢</a:t>
            </a:r>
            <a:r>
              <a:rPr lang="en-US" altLang="zh-TW" dirty="0" smtClean="0"/>
              <a:t>)</a:t>
            </a:r>
            <a:endParaRPr lang="zh-TW" dirty="0"/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依照過期日前一兩個月自動</a:t>
            </a:r>
            <a:r>
              <a:rPr lang="zh-TW" dirty="0" smtClean="0"/>
              <a:t>提醒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Limit_Date</a:t>
            </a:r>
            <a:r>
              <a:rPr lang="en-US" altLang="zh-TW" dirty="0" smtClean="0"/>
              <a:t>)</a:t>
            </a:r>
          </a:p>
          <a:p>
            <a:pPr marL="457200" lvl="0" indent="-228600" rtl="0">
              <a:spcBef>
                <a:spcPts val="0"/>
              </a:spcBef>
            </a:pPr>
            <a:endParaRPr lang="zh-TW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dirty="0" smtClean="0"/>
              <a:t>快速</a:t>
            </a:r>
            <a:r>
              <a:rPr lang="zh-TW" altLang="en-US" dirty="0"/>
              <a:t>增加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(</a:t>
            </a:r>
            <a:r>
              <a:rPr lang="zh-TW" altLang="en-US" dirty="0" smtClean="0"/>
              <a:t>根據使用者習慣，手動加入項目按鈕 最多十個 </a:t>
            </a:r>
            <a:r>
              <a:rPr lang="en-US" altLang="zh-TW" dirty="0" err="1" smtClean="0"/>
              <a:t>fastAddButton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新增 修改 刪除 查詢</a:t>
            </a:r>
            <a:endParaRPr lang="en-US" altLang="zh-TW" dirty="0" smtClean="0"/>
          </a:p>
          <a:p>
            <a:r>
              <a:rPr lang="zh-TW" altLang="en-US" dirty="0"/>
              <a:t>依照等級來標記物資的重要性</a:t>
            </a:r>
            <a:r>
              <a:rPr lang="en-US" altLang="zh-TW" dirty="0"/>
              <a:t>(Level: A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0" rtl="0">
              <a:spcBef>
                <a:spcPts val="0"/>
              </a:spcBef>
              <a:buNone/>
            </a:pPr>
            <a:r>
              <a:rPr lang="zh-TW" dirty="0" smtClean="0"/>
              <a:t>未來</a:t>
            </a:r>
            <a:r>
              <a:rPr lang="zh-TW" dirty="0"/>
              <a:t>發展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圖片匯入功能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快速修改鍵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提高功能效率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功能</a:t>
            </a:r>
            <a:r>
              <a:rPr lang="zh-TW" dirty="0" smtClean="0"/>
              <a:t>一</a:t>
            </a:r>
            <a:r>
              <a:rPr lang="zh-TW" altLang="en-US" dirty="0" smtClean="0"/>
              <a:t> 查詢</a:t>
            </a:r>
            <a:endParaRPr lang="zh-TW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122</Words>
  <Application>Microsoft Office PowerPoint</Application>
  <PresentationFormat>如螢幕大小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simple-light-2</vt:lpstr>
      <vt:lpstr>家庭倉儲管理系統</vt:lpstr>
      <vt:lpstr>設計系統的初衷</vt:lpstr>
      <vt:lpstr>功能</vt:lpstr>
      <vt:lpstr>功能一 查詢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家庭倉儲管理系統</dc:title>
  <cp:lastModifiedBy>張駿宇</cp:lastModifiedBy>
  <cp:revision>9</cp:revision>
  <dcterms:modified xsi:type="dcterms:W3CDTF">2017-05-23T14:53:58Z</dcterms:modified>
</cp:coreProperties>
</file>