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4" r:id="rId6"/>
    <p:sldId id="282" r:id="rId7"/>
    <p:sldId id="283" r:id="rId8"/>
    <p:sldId id="286" r:id="rId9"/>
    <p:sldId id="28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9" autoAdjust="0"/>
    <p:restoredTop sz="96920" autoAdjust="0"/>
  </p:normalViewPr>
  <p:slideViewPr>
    <p:cSldViewPr snapToGrid="0">
      <p:cViewPr varScale="1">
        <p:scale>
          <a:sx n="131" d="100"/>
          <a:sy n="131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DB45-36C2-4200-BB0A-6038F7B027A0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95FDD-BC89-4746-BA32-36FE1770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6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95FDD-BC89-4746-BA32-36FE17700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companies do</a:t>
            </a:r>
            <a:r>
              <a:rPr lang="en-US" baseline="0" dirty="0" smtClean="0"/>
              <a:t> not trust standard version of MySQL and PostgreSQL</a:t>
            </a:r>
            <a:r>
              <a:rPr lang="mr-IN" baseline="0" dirty="0" smtClean="0"/>
              <a:t>…</a:t>
            </a:r>
            <a:r>
              <a:rPr lang="en-US" baseline="0" dirty="0" smtClean="0"/>
              <a:t>that’s where Aurora comes into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95FDD-BC89-4746-BA32-36FE17700D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79BC8-7B43-4849-B644-5F088210E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7F4684-463E-4D58-BAAC-1376BD14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FC6EB6-4853-4F91-A553-99E9351D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CB4D47-7C4F-4839-B8EC-35BF290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A11A90-DBB5-4FD8-B433-9FDAC64B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23F8F-94E6-4DEC-AFDD-CE2A2680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AEE299-D46B-4743-BEB3-2076AB80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2E6E13-26DE-433D-A857-7FD5D07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823257-05C5-4717-93A3-00E94AC3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156FB5-E500-442C-96C3-F6DC774B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B41B8F8-B262-4906-B9B2-CD9655513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0707EA-B2B1-43E8-9873-18399E04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6A103F-A687-4DCD-9E3A-91EC59B3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DE12C2-FBB1-45A6-878E-28443759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E04B96-C39B-468D-8BFC-EFFEF5F0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AC3A1-A9CF-4632-965F-3DFDBB72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2A496-E781-41F1-B598-34C9B03F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8CA4A6-9A3F-4ED2-8448-0DE8355F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FE6B0D-AF20-446D-A8EE-929F873F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C6125E-820D-4279-BB1A-4F92606D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6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DEFE9-BE5B-424C-A4EC-3376CFDA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D5A147-1511-4429-9167-B5284A42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E56552-E0CB-49E3-BC8F-2C15754C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3FDD11-1B18-4BC9-BBD5-2FF5F5F5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56323-8B6D-4103-B77B-A72B9F04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C95C0-A13A-4108-A707-87E957F0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C7101C-C91D-4104-845E-C54279899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03A439-B82E-409B-8947-DBE29E6A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A9C86C-EA78-47DB-9B81-FB85F7D2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F4CFC2-1038-4FA3-85E2-FF098621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2EC19B-6520-4CAF-937A-B943143F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5C2DB-F7BD-4B52-B066-97E7AE43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C26AE-673A-4351-A126-A02323D7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6BC982-2B78-4506-82F0-0E35F2AA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E9C056-5C27-4DD9-971B-8AB9506C8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95657F-1A24-436C-A28E-6A207894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74A3F4-6AC1-462E-BC62-09CF86FD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AC509A-EF38-4798-974D-9401BDFF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0850374-D448-463B-AA9E-0A934FF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F4038-9465-4FEC-A7AF-616FEC11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EEF650-C361-4B02-8989-DEB7E8B5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48E7C5-15CD-4C6D-A6F6-37EC96C6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27621A-A1DF-4B9C-B850-51FB06EE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D351A5-A039-4521-A5EC-FABD7E15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030906-3E5E-4A7B-B817-FE17C149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8B866B-57CC-4584-B880-6BD6C832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AD04-EB3C-450D-8243-7C9546B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0A0C87-4962-4D3E-A21A-E293920B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01434F-BA1E-4D1E-87A5-1E5C4D66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24661A-3FA6-4CB5-A96F-A95DB9C0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97AB74-62F3-4405-94E2-0041DBB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34339F-42A1-429E-B9B9-0E3637F6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1711F-D21F-4028-A8CF-D7E4C7BA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B5DCC4-C09C-4184-A5D4-F7AD0A88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5704BE-A2ED-490F-AF34-ECC255CE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B86007-007A-457E-81F2-9BCD1D9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8DD3F0-D6F7-4237-8D34-57980B0E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A9C36F-B41A-476E-976A-2E5918E7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FD0F79-FE57-4B1A-9E0F-4E5809C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028BCF-13E2-4B71-AF3A-B29A6DFC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DDA06D-155F-4646-B716-4FF05EBF6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16CA-EFA6-447C-B985-7CF6DF59498B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F443D-53EB-4C52-901E-22F52512F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892BEB-AD3F-48AD-8827-304EE852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A13D-CD68-4B56-8CB7-800724B755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E2A269-737C-4057-8FC8-F25612B41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313" y="5287957"/>
            <a:ext cx="2395185" cy="1433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9CBACA-9B0D-41FB-BBFD-278C05F6F108}"/>
              </a:ext>
            </a:extLst>
          </p:cNvPr>
          <p:cNvSpPr txBox="1"/>
          <p:nvPr userDrawn="1"/>
        </p:nvSpPr>
        <p:spPr>
          <a:xfrm>
            <a:off x="9662102" y="4893541"/>
            <a:ext cx="236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Honolulu</a:t>
            </a:r>
          </a:p>
        </p:txBody>
      </p:sp>
    </p:spTree>
    <p:extLst>
      <p:ext uri="{BB962C8B-B14F-4D97-AF65-F5344CB8AC3E}">
        <p14:creationId xmlns:p14="http://schemas.microsoft.com/office/powerpoint/2010/main" val="9242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42233-E0B6-46E4-A0FD-B3E0DE5F1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Honolulu User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2F5970-0C24-4BCD-9A97-969B0819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757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Databases in AWS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 smtClean="0"/>
              <a:t>2018-06-07 </a:t>
            </a:r>
            <a:r>
              <a:rPr lang="mr-IN" sz="1800" dirty="0"/>
              <a:t>–</a:t>
            </a:r>
            <a:r>
              <a:rPr lang="en-US" sz="1800" dirty="0"/>
              <a:t> 3</a:t>
            </a:r>
            <a:r>
              <a:rPr lang="en-US" sz="1800" baseline="30000" dirty="0"/>
              <a:t>rd</a:t>
            </a:r>
            <a:r>
              <a:rPr lang="en-US" sz="1800" dirty="0"/>
              <a:t> </a:t>
            </a:r>
            <a:r>
              <a:rPr lang="en-US" sz="1800" dirty="0" err="1"/>
              <a:t>Meetup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8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949B0-E676-4322-8500-E3AE3B3D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26" name="Picture 2" descr="mage result for daddy what are clouds made of jo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94" y="1690688"/>
            <a:ext cx="6114411" cy="450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BF0EE-EBE6-4B23-A688-E64BFA75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7F2B30-5EA5-4507-81C8-C99CECAB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want DBs in the cloud?</a:t>
            </a:r>
          </a:p>
          <a:p>
            <a:r>
              <a:rPr lang="en-US" dirty="0" smtClean="0"/>
              <a:t>AWS Relational Database Service (RDS)</a:t>
            </a:r>
          </a:p>
          <a:p>
            <a:r>
              <a:rPr lang="en-US" dirty="0" smtClean="0"/>
              <a:t>Available DBs in AWS</a:t>
            </a:r>
          </a:p>
          <a:p>
            <a:r>
              <a:rPr lang="en-US" dirty="0" smtClean="0"/>
              <a:t>AWS Aurora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DBs in the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maintenance and patching!!!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Specialized Expertise</a:t>
            </a:r>
          </a:p>
          <a:p>
            <a:r>
              <a:rPr lang="en-US" dirty="0" smtClean="0"/>
              <a:t>Easy Failover</a:t>
            </a:r>
          </a:p>
          <a:p>
            <a:r>
              <a:rPr lang="en-US" dirty="0" smtClean="0"/>
              <a:t>Migration tools (</a:t>
            </a:r>
            <a:r>
              <a:rPr lang="en-US" dirty="0" err="1" smtClean="0"/>
              <a:t>ie</a:t>
            </a:r>
            <a:r>
              <a:rPr lang="en-US" dirty="0" smtClean="0"/>
              <a:t>. Oracle =&gt; MySQL)</a:t>
            </a:r>
          </a:p>
          <a:p>
            <a:r>
              <a:rPr lang="en-US" dirty="0" smtClean="0"/>
              <a:t>Improved Security</a:t>
            </a:r>
          </a:p>
          <a:p>
            <a:r>
              <a:rPr lang="en-US" dirty="0" smtClean="0"/>
              <a:t>Disposables</a:t>
            </a:r>
          </a:p>
          <a:p>
            <a:r>
              <a:rPr lang="en-US" dirty="0" smtClean="0"/>
              <a:t>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Relational Database Service (RDS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Amazon </a:t>
            </a:r>
            <a:r>
              <a:rPr lang="en-US" dirty="0"/>
              <a:t>Relational Database Service (Amazon RDS) makes it easy to set up, operate, and scale a </a:t>
            </a:r>
            <a:r>
              <a:rPr lang="en-US" dirty="0" smtClean="0"/>
              <a:t>relational databases</a:t>
            </a:r>
            <a:r>
              <a:rPr lang="en-US" dirty="0"/>
              <a:t> in the </a:t>
            </a:r>
            <a:r>
              <a:rPr lang="en-US" dirty="0" smtClean="0"/>
              <a:t>cloud.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provides cost-efficient and resizable capacity while automating time-consuming administration tasks such as hardware provisioning, database setup, patching and </a:t>
            </a:r>
            <a:r>
              <a:rPr lang="en-US" dirty="0" smtClean="0"/>
              <a:t>backups.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frees you to focus on your applications so you can give them the fast performance, high availability, security and compatibility they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service are we looking at?</a:t>
            </a:r>
            <a:endParaRPr lang="en-US" dirty="0"/>
          </a:p>
        </p:txBody>
      </p:sp>
      <p:pic>
        <p:nvPicPr>
          <p:cNvPr id="4" name="Picture 4" descr="Image result for cloud iaas paas saas">
            <a:extLst>
              <a:ext uri="{FF2B5EF4-FFF2-40B4-BE49-F238E27FC236}">
                <a16:creationId xmlns:a16="http://schemas.microsoft.com/office/drawing/2014/main" xmlns="" id="{1D40AC21-6BEC-4ABC-AF66-48E25750AE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9723"/>
            <a:ext cx="77439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87326" y="3750726"/>
            <a:ext cx="178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PaaS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DBaaS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DBs in </a:t>
            </a: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PostgreSQL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MariaDB</a:t>
            </a:r>
            <a:endParaRPr lang="en-US" dirty="0" smtClean="0"/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MS SQL Server</a:t>
            </a:r>
          </a:p>
          <a:p>
            <a:r>
              <a:rPr lang="en-US" dirty="0" smtClean="0"/>
              <a:t>AWS Aurora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Aurora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Amazon Aurora is a MySQL and PostgreSQL compatible relational </a:t>
            </a:r>
            <a:r>
              <a:rPr lang="en-US" dirty="0" smtClean="0"/>
              <a:t>database built </a:t>
            </a:r>
            <a:r>
              <a:rPr lang="en-US" dirty="0"/>
              <a:t>for the cloud, that combines the performance and availability of high-end commercial databases with the simplicity and cost-effectiveness of open source databases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AWS DB (tuned MySQL and PostgreSQL)</a:t>
            </a:r>
          </a:p>
          <a:p>
            <a:r>
              <a:rPr lang="en-US" dirty="0" err="1" smtClean="0"/>
              <a:t>Serverless</a:t>
            </a:r>
            <a:r>
              <a:rPr lang="en-US" dirty="0" smtClean="0"/>
              <a:t> DB (auto scaling)</a:t>
            </a:r>
          </a:p>
          <a:p>
            <a:r>
              <a:rPr lang="en-US" dirty="0" smtClean="0"/>
              <a:t>High Available, Secure, and Performant</a:t>
            </a:r>
          </a:p>
        </p:txBody>
      </p:sp>
    </p:spTree>
    <p:extLst>
      <p:ext uri="{BB962C8B-B14F-4D97-AF65-F5344CB8AC3E}">
        <p14:creationId xmlns:p14="http://schemas.microsoft.com/office/powerpoint/2010/main" val="3723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service are we looking at?</a:t>
            </a:r>
            <a:endParaRPr lang="en-US" dirty="0"/>
          </a:p>
        </p:txBody>
      </p:sp>
      <p:pic>
        <p:nvPicPr>
          <p:cNvPr id="4" name="Picture 4" descr="Image result for cloud iaas paas saas">
            <a:extLst>
              <a:ext uri="{FF2B5EF4-FFF2-40B4-BE49-F238E27FC236}">
                <a16:creationId xmlns:a16="http://schemas.microsoft.com/office/drawing/2014/main" xmlns="" id="{1D40AC21-6BEC-4ABC-AF66-48E25750AE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9723"/>
            <a:ext cx="77439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87326" y="3750726"/>
            <a:ext cx="190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SaaS or </a:t>
            </a:r>
            <a:r>
              <a:rPr lang="en-US" dirty="0" err="1" smtClean="0"/>
              <a:t>Serverless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92C808C-C30B-4B7D-B092-EE1B26E41D0D}" vid="{8E49031A-A75D-4121-AF55-59EF332D08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</TotalTime>
  <Words>165</Words>
  <Application>Microsoft Macintosh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AWS Honolulu User Group</vt:lpstr>
      <vt:lpstr>Agenda</vt:lpstr>
      <vt:lpstr>Why do we want DBs in the cloud?</vt:lpstr>
      <vt:lpstr>AWS Relational Database Service (RDS)</vt:lpstr>
      <vt:lpstr>What kind of service are we looking at?</vt:lpstr>
      <vt:lpstr>Available DBs in AWS</vt:lpstr>
      <vt:lpstr>AWS Aurora</vt:lpstr>
      <vt:lpstr>Demo</vt:lpstr>
      <vt:lpstr>What kind of service are we looking at?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Honolulu User Group</dc:title>
  <dc:creator>Microsoft Office User</dc:creator>
  <cp:lastModifiedBy>Microsoft Office User</cp:lastModifiedBy>
  <cp:revision>9</cp:revision>
  <dcterms:created xsi:type="dcterms:W3CDTF">2018-06-08T01:46:45Z</dcterms:created>
  <dcterms:modified xsi:type="dcterms:W3CDTF">2018-06-08T02:06:55Z</dcterms:modified>
</cp:coreProperties>
</file>