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018AF-8495-4138-9F41-6F5FEF38B1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B4BAF8-5586-4ECE-ABA0-BF40E13C4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8C284-AF21-4A5E-8E53-0C79EC04D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F9219-AC07-4205-BA66-C3F9E96A4B61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4FC85-2BF3-4850-80CF-CF6C625AB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A8248-19D0-47A5-8FCE-8CAA8E52C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9891E-5AE3-4390-A601-68D8AE7E2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629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75DE7-645B-4DA1-A8AB-1AF732268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CBB6B-B236-432F-9763-5D5C8AEFA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A3CC1-CBAF-4018-9181-FFA39E3B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F9219-AC07-4205-BA66-C3F9E96A4B61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F4EA2-FE9C-43E5-98E7-24D66CF5A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C6C09-4FD9-4F72-8E5D-C094A9882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9891E-5AE3-4390-A601-68D8AE7E2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46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FBAFB3-7EB5-4D2C-99BC-0D293580C3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51BB43-4BF3-4136-883C-31E546FBC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76B6B-EEC2-48E4-8E75-0CF681E45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F9219-AC07-4205-BA66-C3F9E96A4B61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24976-695B-4D4C-AE7C-1CBD4A4C7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51BF0-C9EB-4C53-BE9D-19438076C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9891E-5AE3-4390-A601-68D8AE7E2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89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7DDCE-A05E-40E3-97F7-11127931A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1645D-DAAE-47B5-A96E-71B52C174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F291F-8D7A-4C6D-83C8-11334C07B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F9219-AC07-4205-BA66-C3F9E96A4B61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07862-4DA9-4A22-8B3A-E4CFDB9E3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AE6BF-E1FB-424A-B654-C1252D689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9891E-5AE3-4390-A601-68D8AE7E2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42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D7F92-103C-4DC4-A741-27BB01878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55E749-6ECF-4FF1-B826-C73CE96A8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D9772-4E59-4BA2-B7F8-A87E8666D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F9219-AC07-4205-BA66-C3F9E96A4B61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3AF6F-4560-46CB-9EAA-CF6F5C67D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9E034-8FAD-41A4-95C1-D9AA746AE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9891E-5AE3-4390-A601-68D8AE7E2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094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6429F-B755-44C9-A7EC-A651352B2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622F2-255E-414E-A2F9-92AA0330AD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795DCB-3F91-4B98-A53F-A608187DB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B55BAB-3CF1-44F4-B535-18FA900F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F9219-AC07-4205-BA66-C3F9E96A4B61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222C46-4CE5-4A08-A76A-C215A7AB7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CE508C-6BDA-4DD7-B6C7-0E346FF6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9891E-5AE3-4390-A601-68D8AE7E2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92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AE2C0-DA30-4DBB-B18D-17536105A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AAAE8-040F-4EF1-85E4-78EA7DF21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A1D9C-B8A8-42C2-8E7E-777221E49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03C9EF-C707-4B51-94DB-DF650D71BE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9479EA-1729-4890-A05F-6105C47F53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EB3490-E9F0-4745-BB07-F9FB4B2F5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F9219-AC07-4205-BA66-C3F9E96A4B61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B86EAD-A555-424C-8FC1-DB10B758F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DDD756-2EE4-4BCE-99A7-5FF13B88D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9891E-5AE3-4390-A601-68D8AE7E2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37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CD948-06A9-4411-B8CC-D153F7F2E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ED7EDE-B2BC-4919-86D5-9358CEB88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F9219-AC07-4205-BA66-C3F9E96A4B61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54252D-9166-4499-8F6C-644513C84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4EC0FB-5A9B-41EB-9EDA-CD15202E7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9891E-5AE3-4390-A601-68D8AE7E2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73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801FB2-21B3-48B5-BA52-4ADDC3BE2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F9219-AC07-4205-BA66-C3F9E96A4B61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A944FE-09FC-413A-B7BA-CE94930E1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92229-88DE-490C-B3CF-7AECBEB19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9891E-5AE3-4390-A601-68D8AE7E2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21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AA640-9463-46A1-8BE8-34DE75DE5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7AB4C-E4F5-445A-A143-A3565D1AE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5F5AAE-E572-4CB4-8287-8EE8267EA2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B8A295-EA79-47D0-8BED-A70C22DCD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F9219-AC07-4205-BA66-C3F9E96A4B61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97217-6E5F-40DC-BD3A-363DC211F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BDD10-B558-48F4-93E3-1E08A130C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9891E-5AE3-4390-A601-68D8AE7E2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31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CF310-2E4E-402A-A3C7-D9EA9D244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883AA4-38F4-4392-9F6E-8CB3C754E8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FEABF3-142B-4A2C-A1BB-019BD7E94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D2F5DF-462B-4E33-9EEA-24B369A6C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F9219-AC07-4205-BA66-C3F9E96A4B61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F66035-CFFF-43F2-B276-DFE489F8F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D150D-B775-4C30-BBCC-66536586D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9891E-5AE3-4390-A601-68D8AE7E2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42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ED1477-D9AA-4AA7-BF08-B0CACE2C4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64C19-958F-4350-BD3E-338E3ED2A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1A9E7-2AED-4CC4-8512-7AEC1AA6E8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F9219-AC07-4205-BA66-C3F9E96A4B61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0388D-B37D-4951-ACFA-747BD117E8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F1EBA-F74F-4B10-9C32-0EEBCA8DAB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9891E-5AE3-4390-A601-68D8AE7E2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353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94D07-D691-4797-8A0B-94311AA55C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Straight to the Point Archery</a:t>
            </a:r>
            <a:br>
              <a:rPr lang="en-US" dirty="0"/>
            </a:br>
            <a:r>
              <a:rPr lang="en-US" dirty="0"/>
              <a:t>Website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205D26-6AAC-4A86-AB15-D16E401572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91557-6964-439A-9FB1-D270175E9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Index.html (Home)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76D5B7E-4248-427F-B1F0-04DC8FDF23AE}"/>
              </a:ext>
            </a:extLst>
          </p:cNvPr>
          <p:cNvGrpSpPr/>
          <p:nvPr/>
        </p:nvGrpSpPr>
        <p:grpSpPr>
          <a:xfrm>
            <a:off x="947956" y="1333850"/>
            <a:ext cx="7726261" cy="5524150"/>
            <a:chOff x="947956" y="1333850"/>
            <a:chExt cx="7726261" cy="55241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FD6BFB4-1489-477A-8ED1-90F9083C4519}"/>
                </a:ext>
              </a:extLst>
            </p:cNvPr>
            <p:cNvSpPr/>
            <p:nvPr/>
          </p:nvSpPr>
          <p:spPr>
            <a:xfrm>
              <a:off x="947956" y="1333850"/>
              <a:ext cx="7726261" cy="55241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20D4194-9250-49D9-BBB5-F1EE26BCDFD8}"/>
                </a:ext>
              </a:extLst>
            </p:cNvPr>
            <p:cNvSpPr/>
            <p:nvPr/>
          </p:nvSpPr>
          <p:spPr>
            <a:xfrm>
              <a:off x="1124125" y="1459684"/>
              <a:ext cx="7331978" cy="103184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“Straight to the Point Archery”</a:t>
              </a:r>
            </a:p>
            <a:p>
              <a:pPr algn="ctr"/>
              <a:r>
                <a:rPr lang="en-US" dirty="0"/>
                <a:t>“About Us”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AD413E5-D343-495D-9C36-76155507C29C}"/>
                </a:ext>
              </a:extLst>
            </p:cNvPr>
            <p:cNvSpPr/>
            <p:nvPr/>
          </p:nvSpPr>
          <p:spPr>
            <a:xfrm>
              <a:off x="1107347" y="5863905"/>
              <a:ext cx="7415868" cy="90601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~Discrimination Policy~</a:t>
              </a:r>
            </a:p>
            <a:p>
              <a:pPr algn="ctr"/>
              <a:r>
                <a:rPr lang="en-US" dirty="0"/>
                <a:t>~Contact Information~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5783C1F-9034-466A-A374-A8EAFEFDA6D2}"/>
                </a:ext>
              </a:extLst>
            </p:cNvPr>
            <p:cNvSpPr txBox="1"/>
            <p:nvPr/>
          </p:nvSpPr>
          <p:spPr>
            <a:xfrm>
              <a:off x="1124125" y="1459684"/>
              <a:ext cx="10318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Header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7B6A8FC-0FEA-4B43-B8F2-2C20C2B3B8E9}"/>
                </a:ext>
              </a:extLst>
            </p:cNvPr>
            <p:cNvSpPr txBox="1"/>
            <p:nvPr/>
          </p:nvSpPr>
          <p:spPr>
            <a:xfrm>
              <a:off x="1107347" y="5863905"/>
              <a:ext cx="1359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Footer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ED89D30-4686-49B0-AD04-DC60702E420E}"/>
                </a:ext>
              </a:extLst>
            </p:cNvPr>
            <p:cNvSpPr/>
            <p:nvPr/>
          </p:nvSpPr>
          <p:spPr>
            <a:xfrm>
              <a:off x="1124125" y="2650921"/>
              <a:ext cx="7331978" cy="301239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F2FC178-BF3A-427D-BA48-96F5EA348902}"/>
                </a:ext>
              </a:extLst>
            </p:cNvPr>
            <p:cNvSpPr txBox="1"/>
            <p:nvPr/>
          </p:nvSpPr>
          <p:spPr>
            <a:xfrm>
              <a:off x="1124125" y="2650921"/>
              <a:ext cx="1174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Section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5631D00C-FC35-4C60-BE2E-AF6D92B178E6}"/>
              </a:ext>
            </a:extLst>
          </p:cNvPr>
          <p:cNvSpPr/>
          <p:nvPr/>
        </p:nvSpPr>
        <p:spPr>
          <a:xfrm>
            <a:off x="1333850" y="3020253"/>
            <a:ext cx="6920917" cy="24288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~About~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E65BA2-5647-473B-8EB5-01E163F7CC23}"/>
              </a:ext>
            </a:extLst>
          </p:cNvPr>
          <p:cNvSpPr txBox="1"/>
          <p:nvPr/>
        </p:nvSpPr>
        <p:spPr>
          <a:xfrm>
            <a:off x="1333850" y="3020253"/>
            <a:ext cx="1728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Article</a:t>
            </a:r>
          </a:p>
        </p:txBody>
      </p:sp>
    </p:spTree>
    <p:extLst>
      <p:ext uri="{BB962C8B-B14F-4D97-AF65-F5344CB8AC3E}">
        <p14:creationId xmlns:p14="http://schemas.microsoft.com/office/powerpoint/2010/main" val="4176116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03721-0401-424F-86B0-4EE72A8E0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Classes.html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73C4537-3C9A-4375-A1B2-C96D6EEAECE0}"/>
              </a:ext>
            </a:extLst>
          </p:cNvPr>
          <p:cNvGrpSpPr/>
          <p:nvPr/>
        </p:nvGrpSpPr>
        <p:grpSpPr>
          <a:xfrm>
            <a:off x="947956" y="1333850"/>
            <a:ext cx="7726261" cy="5524150"/>
            <a:chOff x="947956" y="1333850"/>
            <a:chExt cx="7726261" cy="552415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8A7AE24-235F-4178-B07D-CC1DF1675934}"/>
                </a:ext>
              </a:extLst>
            </p:cNvPr>
            <p:cNvSpPr/>
            <p:nvPr/>
          </p:nvSpPr>
          <p:spPr>
            <a:xfrm>
              <a:off x="947956" y="1333850"/>
              <a:ext cx="7726261" cy="55241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4167DC2-6CDE-4910-AA9C-218BF21975B3}"/>
                </a:ext>
              </a:extLst>
            </p:cNvPr>
            <p:cNvSpPr/>
            <p:nvPr/>
          </p:nvSpPr>
          <p:spPr>
            <a:xfrm>
              <a:off x="1124125" y="1459684"/>
              <a:ext cx="7331978" cy="103184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“Straight to the Point Archery”</a:t>
              </a:r>
            </a:p>
            <a:p>
              <a:pPr algn="ctr"/>
              <a:r>
                <a:rPr lang="en-US" dirty="0"/>
                <a:t>“Classes”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1F83500-BA25-4442-A4B6-054526CC93B6}"/>
                </a:ext>
              </a:extLst>
            </p:cNvPr>
            <p:cNvSpPr/>
            <p:nvPr/>
          </p:nvSpPr>
          <p:spPr>
            <a:xfrm>
              <a:off x="1107347" y="5863905"/>
              <a:ext cx="7415868" cy="90601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~Discrimination Policy~</a:t>
              </a:r>
            </a:p>
            <a:p>
              <a:pPr algn="ctr"/>
              <a:r>
                <a:rPr lang="en-US" dirty="0"/>
                <a:t>~Contact Information~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2DD2FA6-8055-4C74-AEE2-088EE870C69B}"/>
                </a:ext>
              </a:extLst>
            </p:cNvPr>
            <p:cNvSpPr txBox="1"/>
            <p:nvPr/>
          </p:nvSpPr>
          <p:spPr>
            <a:xfrm>
              <a:off x="1124125" y="1459684"/>
              <a:ext cx="10318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Header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0070F96-DBF5-448E-8309-8510120328B0}"/>
                </a:ext>
              </a:extLst>
            </p:cNvPr>
            <p:cNvSpPr txBox="1"/>
            <p:nvPr/>
          </p:nvSpPr>
          <p:spPr>
            <a:xfrm>
              <a:off x="1107347" y="5863905"/>
              <a:ext cx="1359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Footer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C00C355-00F5-47CD-A91F-E9F755C01ACE}"/>
                </a:ext>
              </a:extLst>
            </p:cNvPr>
            <p:cNvSpPr/>
            <p:nvPr/>
          </p:nvSpPr>
          <p:spPr>
            <a:xfrm>
              <a:off x="1124125" y="2650921"/>
              <a:ext cx="7331978" cy="301239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EF1B35B-A84B-48F3-98FD-4CD6B96E2A37}"/>
                </a:ext>
              </a:extLst>
            </p:cNvPr>
            <p:cNvSpPr txBox="1"/>
            <p:nvPr/>
          </p:nvSpPr>
          <p:spPr>
            <a:xfrm>
              <a:off x="1124125" y="2650921"/>
              <a:ext cx="1174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Section</a:t>
              </a:r>
            </a:p>
          </p:txBody>
        </p:sp>
      </p:grp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C282C10-3396-48C9-9676-205DAB0664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834138"/>
              </p:ext>
            </p:extLst>
          </p:nvPr>
        </p:nvGraphicFramePr>
        <p:xfrm>
          <a:off x="1241571" y="3020252"/>
          <a:ext cx="7139030" cy="2503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7806">
                  <a:extLst>
                    <a:ext uri="{9D8B030D-6E8A-4147-A177-3AD203B41FA5}">
                      <a16:colId xmlns:a16="http://schemas.microsoft.com/office/drawing/2014/main" val="1421288492"/>
                    </a:ext>
                  </a:extLst>
                </a:gridCol>
                <a:gridCol w="1427806">
                  <a:extLst>
                    <a:ext uri="{9D8B030D-6E8A-4147-A177-3AD203B41FA5}">
                      <a16:colId xmlns:a16="http://schemas.microsoft.com/office/drawing/2014/main" val="2034977949"/>
                    </a:ext>
                  </a:extLst>
                </a:gridCol>
                <a:gridCol w="1427806">
                  <a:extLst>
                    <a:ext uri="{9D8B030D-6E8A-4147-A177-3AD203B41FA5}">
                      <a16:colId xmlns:a16="http://schemas.microsoft.com/office/drawing/2014/main" val="1425881535"/>
                    </a:ext>
                  </a:extLst>
                </a:gridCol>
                <a:gridCol w="1427806">
                  <a:extLst>
                    <a:ext uri="{9D8B030D-6E8A-4147-A177-3AD203B41FA5}">
                      <a16:colId xmlns:a16="http://schemas.microsoft.com/office/drawing/2014/main" val="393887143"/>
                    </a:ext>
                  </a:extLst>
                </a:gridCol>
                <a:gridCol w="1427806">
                  <a:extLst>
                    <a:ext uri="{9D8B030D-6E8A-4147-A177-3AD203B41FA5}">
                      <a16:colId xmlns:a16="http://schemas.microsoft.com/office/drawing/2014/main" val="4001006280"/>
                    </a:ext>
                  </a:extLst>
                </a:gridCol>
              </a:tblGrid>
              <a:tr h="831377">
                <a:tc>
                  <a:txBody>
                    <a:bodyPr/>
                    <a:lstStyle/>
                    <a:p>
                      <a:r>
                        <a:rPr lang="en-US" dirty="0"/>
                        <a:t>Class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Schedule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Prerequisites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844941"/>
                  </a:ext>
                </a:extLst>
              </a:tr>
              <a:tr h="557507">
                <a:tc>
                  <a:txBody>
                    <a:bodyPr/>
                    <a:lstStyle/>
                    <a:p>
                      <a:r>
                        <a:rPr lang="en-US" dirty="0"/>
                        <a:t>A101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424373"/>
                  </a:ext>
                </a:extLst>
              </a:tr>
              <a:tr h="557507">
                <a:tc>
                  <a:txBody>
                    <a:bodyPr/>
                    <a:lstStyle/>
                    <a:p>
                      <a:r>
                        <a:rPr lang="en-US" dirty="0"/>
                        <a:t>A102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085016"/>
                  </a:ext>
                </a:extLst>
              </a:tr>
              <a:tr h="557507">
                <a:tc>
                  <a:txBody>
                    <a:bodyPr/>
                    <a:lstStyle/>
                    <a:p>
                      <a:r>
                        <a:rPr lang="en-US" dirty="0"/>
                        <a:t>A103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075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0676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73624-937B-4DAE-B64B-680A1EF58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Contact.html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4E163A0-2E75-4D4F-A0D0-512B767A3EF5}"/>
              </a:ext>
            </a:extLst>
          </p:cNvPr>
          <p:cNvGrpSpPr/>
          <p:nvPr/>
        </p:nvGrpSpPr>
        <p:grpSpPr>
          <a:xfrm>
            <a:off x="947956" y="1333850"/>
            <a:ext cx="7726261" cy="5524150"/>
            <a:chOff x="947956" y="1333850"/>
            <a:chExt cx="7726261" cy="552415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B19CA22-100D-403C-A537-B113310375D2}"/>
                </a:ext>
              </a:extLst>
            </p:cNvPr>
            <p:cNvSpPr/>
            <p:nvPr/>
          </p:nvSpPr>
          <p:spPr>
            <a:xfrm>
              <a:off x="947956" y="1333850"/>
              <a:ext cx="7726261" cy="55241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0CCD582-252E-4FF9-9273-922E2B7231D6}"/>
                </a:ext>
              </a:extLst>
            </p:cNvPr>
            <p:cNvSpPr/>
            <p:nvPr/>
          </p:nvSpPr>
          <p:spPr>
            <a:xfrm>
              <a:off x="1124125" y="1459684"/>
              <a:ext cx="7331978" cy="103184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“Straight to the Point Archery”</a:t>
              </a:r>
            </a:p>
            <a:p>
              <a:pPr algn="ctr"/>
              <a:r>
                <a:rPr lang="en-US" dirty="0"/>
                <a:t>“Contact Us”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F0B49E2-C29C-4A21-9B79-F09BACB20777}"/>
                </a:ext>
              </a:extLst>
            </p:cNvPr>
            <p:cNvSpPr/>
            <p:nvPr/>
          </p:nvSpPr>
          <p:spPr>
            <a:xfrm>
              <a:off x="1107347" y="5863905"/>
              <a:ext cx="7415868" cy="90601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~Discrimination Policy~</a:t>
              </a:r>
            </a:p>
            <a:p>
              <a:pPr algn="ctr"/>
              <a:r>
                <a:rPr lang="en-US" dirty="0"/>
                <a:t>~Contact Information~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A797858-89F0-483B-B571-56443B009A7B}"/>
                </a:ext>
              </a:extLst>
            </p:cNvPr>
            <p:cNvSpPr txBox="1"/>
            <p:nvPr/>
          </p:nvSpPr>
          <p:spPr>
            <a:xfrm>
              <a:off x="1124125" y="1459684"/>
              <a:ext cx="10318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Header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EF8E40A-76AF-48AF-9960-BC5DFE5B7553}"/>
                </a:ext>
              </a:extLst>
            </p:cNvPr>
            <p:cNvSpPr txBox="1"/>
            <p:nvPr/>
          </p:nvSpPr>
          <p:spPr>
            <a:xfrm>
              <a:off x="1107347" y="5863905"/>
              <a:ext cx="1359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Footer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7654B70-11CA-488D-BEE8-D4F1F74D056B}"/>
                </a:ext>
              </a:extLst>
            </p:cNvPr>
            <p:cNvSpPr/>
            <p:nvPr/>
          </p:nvSpPr>
          <p:spPr>
            <a:xfrm>
              <a:off x="1124125" y="2650921"/>
              <a:ext cx="7331978" cy="301239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836831F-6472-470D-B896-3509C5112E13}"/>
                </a:ext>
              </a:extLst>
            </p:cNvPr>
            <p:cNvSpPr txBox="1"/>
            <p:nvPr/>
          </p:nvSpPr>
          <p:spPr>
            <a:xfrm>
              <a:off x="1124125" y="2650921"/>
              <a:ext cx="1174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Section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8D7C75F-1D76-4758-A67E-796E500ADC1E}"/>
              </a:ext>
            </a:extLst>
          </p:cNvPr>
          <p:cNvGrpSpPr/>
          <p:nvPr/>
        </p:nvGrpSpPr>
        <p:grpSpPr>
          <a:xfrm>
            <a:off x="1384183" y="3020253"/>
            <a:ext cx="6727971" cy="2521206"/>
            <a:chOff x="1384183" y="3020253"/>
            <a:chExt cx="6727971" cy="252120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68382E9-F272-4ADB-B1DF-9D21B16EFBB4}"/>
                </a:ext>
              </a:extLst>
            </p:cNvPr>
            <p:cNvSpPr/>
            <p:nvPr/>
          </p:nvSpPr>
          <p:spPr>
            <a:xfrm>
              <a:off x="1384183" y="3020253"/>
              <a:ext cx="6727971" cy="75479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E-Mail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1A9AFB6-71AB-4128-AFEE-28E438827FC2}"/>
                </a:ext>
              </a:extLst>
            </p:cNvPr>
            <p:cNvSpPr/>
            <p:nvPr/>
          </p:nvSpPr>
          <p:spPr>
            <a:xfrm>
              <a:off x="1384183" y="3902279"/>
              <a:ext cx="6727971" cy="75479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Phone Number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90161E0-D47D-430B-9734-206D8E978717}"/>
                </a:ext>
              </a:extLst>
            </p:cNvPr>
            <p:cNvSpPr/>
            <p:nvPr/>
          </p:nvSpPr>
          <p:spPr>
            <a:xfrm>
              <a:off x="1384183" y="4786666"/>
              <a:ext cx="6727971" cy="75479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Address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5442F5C-44BB-42FB-824F-5039428682E7}"/>
                </a:ext>
              </a:extLst>
            </p:cNvPr>
            <p:cNvSpPr txBox="1"/>
            <p:nvPr/>
          </p:nvSpPr>
          <p:spPr>
            <a:xfrm>
              <a:off x="1384183" y="3020253"/>
              <a:ext cx="14596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Article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8BDB175-DFA0-4A21-8B91-5CD75345FC4F}"/>
                </a:ext>
              </a:extLst>
            </p:cNvPr>
            <p:cNvSpPr txBox="1"/>
            <p:nvPr/>
          </p:nvSpPr>
          <p:spPr>
            <a:xfrm>
              <a:off x="1384183" y="3902279"/>
              <a:ext cx="14596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Article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638287A-3366-46D2-BCE0-EFB66CFB379F}"/>
                </a:ext>
              </a:extLst>
            </p:cNvPr>
            <p:cNvSpPr txBox="1"/>
            <p:nvPr/>
          </p:nvSpPr>
          <p:spPr>
            <a:xfrm>
              <a:off x="1384183" y="4807110"/>
              <a:ext cx="14596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Article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7600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70D44-929B-4E3B-A649-EDA26D29C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Instructors.html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6F3CFD0-62AB-4F49-9976-FA15FEAEB802}"/>
              </a:ext>
            </a:extLst>
          </p:cNvPr>
          <p:cNvGrpSpPr/>
          <p:nvPr/>
        </p:nvGrpSpPr>
        <p:grpSpPr>
          <a:xfrm>
            <a:off x="947956" y="1333850"/>
            <a:ext cx="7726261" cy="5524150"/>
            <a:chOff x="947956" y="1333850"/>
            <a:chExt cx="7726261" cy="552415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F62CB7C-9F95-4A02-9F16-E6A96DBB33C1}"/>
                </a:ext>
              </a:extLst>
            </p:cNvPr>
            <p:cNvSpPr/>
            <p:nvPr/>
          </p:nvSpPr>
          <p:spPr>
            <a:xfrm>
              <a:off x="947956" y="1333850"/>
              <a:ext cx="7726261" cy="55241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A6E629B-CBCB-45DF-9126-FD56FBD1CF68}"/>
                </a:ext>
              </a:extLst>
            </p:cNvPr>
            <p:cNvSpPr/>
            <p:nvPr/>
          </p:nvSpPr>
          <p:spPr>
            <a:xfrm>
              <a:off x="1124125" y="1459684"/>
              <a:ext cx="7331978" cy="103184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“Straight to the Point Archery”</a:t>
              </a:r>
            </a:p>
            <a:p>
              <a:pPr algn="ctr"/>
              <a:r>
                <a:rPr lang="en-US" dirty="0"/>
                <a:t>‘Meet our Instructors”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49D1AB6-3852-43DF-9192-FBD6BC46E012}"/>
                </a:ext>
              </a:extLst>
            </p:cNvPr>
            <p:cNvSpPr/>
            <p:nvPr/>
          </p:nvSpPr>
          <p:spPr>
            <a:xfrm>
              <a:off x="1107347" y="5863905"/>
              <a:ext cx="7415868" cy="90601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~Discrimination Policy~</a:t>
              </a:r>
            </a:p>
            <a:p>
              <a:pPr algn="ctr"/>
              <a:r>
                <a:rPr lang="en-US" dirty="0"/>
                <a:t>~Contact Information~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33E7427-9C1D-41B2-9284-34B6F6333A4B}"/>
                </a:ext>
              </a:extLst>
            </p:cNvPr>
            <p:cNvSpPr txBox="1"/>
            <p:nvPr/>
          </p:nvSpPr>
          <p:spPr>
            <a:xfrm>
              <a:off x="1124125" y="1459684"/>
              <a:ext cx="10318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Header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972E5FB-A657-4783-92AA-E0A6A52B465A}"/>
                </a:ext>
              </a:extLst>
            </p:cNvPr>
            <p:cNvSpPr txBox="1"/>
            <p:nvPr/>
          </p:nvSpPr>
          <p:spPr>
            <a:xfrm>
              <a:off x="1107347" y="5863905"/>
              <a:ext cx="1359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Footer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59F6EE8-718B-4F8C-9EC5-C474D9FABEA9}"/>
                </a:ext>
              </a:extLst>
            </p:cNvPr>
            <p:cNvSpPr/>
            <p:nvPr/>
          </p:nvSpPr>
          <p:spPr>
            <a:xfrm>
              <a:off x="1124125" y="2650921"/>
              <a:ext cx="7331978" cy="301239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97931E4-5164-4709-AA7A-F2486BE7B004}"/>
                </a:ext>
              </a:extLst>
            </p:cNvPr>
            <p:cNvSpPr txBox="1"/>
            <p:nvPr/>
          </p:nvSpPr>
          <p:spPr>
            <a:xfrm>
              <a:off x="1124125" y="2650921"/>
              <a:ext cx="1174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Section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EA3B350-3DD8-4833-927E-1FBBF688A94D}"/>
              </a:ext>
            </a:extLst>
          </p:cNvPr>
          <p:cNvGrpSpPr/>
          <p:nvPr/>
        </p:nvGrpSpPr>
        <p:grpSpPr>
          <a:xfrm>
            <a:off x="1384183" y="3020253"/>
            <a:ext cx="6727971" cy="2521206"/>
            <a:chOff x="1384183" y="3020253"/>
            <a:chExt cx="6727971" cy="252120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5753327-57E5-40FC-B539-9048885A5BD8}"/>
                </a:ext>
              </a:extLst>
            </p:cNvPr>
            <p:cNvSpPr/>
            <p:nvPr/>
          </p:nvSpPr>
          <p:spPr>
            <a:xfrm>
              <a:off x="1384183" y="3020253"/>
              <a:ext cx="6727971" cy="75479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~Derek Jenkins~</a:t>
              </a:r>
            </a:p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5C1AA65-AFAF-4BF9-BCAD-6099231B0DA9}"/>
                </a:ext>
              </a:extLst>
            </p:cNvPr>
            <p:cNvSpPr/>
            <p:nvPr/>
          </p:nvSpPr>
          <p:spPr>
            <a:xfrm>
              <a:off x="1384183" y="3902279"/>
              <a:ext cx="6727971" cy="75479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~Amy Smith~</a:t>
              </a:r>
            </a:p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B0177CC-87A6-43E0-A15B-BB560F192FFA}"/>
                </a:ext>
              </a:extLst>
            </p:cNvPr>
            <p:cNvSpPr/>
            <p:nvPr/>
          </p:nvSpPr>
          <p:spPr>
            <a:xfrm>
              <a:off x="1384183" y="4786666"/>
              <a:ext cx="6727971" cy="75479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~Nathan Lee~</a:t>
              </a:r>
            </a:p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DD3EE38-99CB-4E1E-97CA-35DAB1704E18}"/>
                </a:ext>
              </a:extLst>
            </p:cNvPr>
            <p:cNvSpPr txBox="1"/>
            <p:nvPr/>
          </p:nvSpPr>
          <p:spPr>
            <a:xfrm>
              <a:off x="1384183" y="3020253"/>
              <a:ext cx="14596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Article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03200B7-F148-41D7-A6FD-68D10FC5FA71}"/>
                </a:ext>
              </a:extLst>
            </p:cNvPr>
            <p:cNvSpPr txBox="1"/>
            <p:nvPr/>
          </p:nvSpPr>
          <p:spPr>
            <a:xfrm>
              <a:off x="1384183" y="3902279"/>
              <a:ext cx="14596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Article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73A14B4-A00B-480E-9DBA-DB9E715CD283}"/>
                </a:ext>
              </a:extLst>
            </p:cNvPr>
            <p:cNvSpPr txBox="1"/>
            <p:nvPr/>
          </p:nvSpPr>
          <p:spPr>
            <a:xfrm>
              <a:off x="1384183" y="4807110"/>
              <a:ext cx="14596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Article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7559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65E-CE01-4B80-BDFD-11B43F3A0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Private-lessons.html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D3272B6-068B-4C1E-81D6-833C61DA9C66}"/>
              </a:ext>
            </a:extLst>
          </p:cNvPr>
          <p:cNvGrpSpPr/>
          <p:nvPr/>
        </p:nvGrpSpPr>
        <p:grpSpPr>
          <a:xfrm>
            <a:off x="947956" y="1333850"/>
            <a:ext cx="7726261" cy="5524150"/>
            <a:chOff x="947956" y="1333850"/>
            <a:chExt cx="7726261" cy="552415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C97FB76-1AA3-4E9B-9F09-888FC000D790}"/>
                </a:ext>
              </a:extLst>
            </p:cNvPr>
            <p:cNvSpPr/>
            <p:nvPr/>
          </p:nvSpPr>
          <p:spPr>
            <a:xfrm>
              <a:off x="947956" y="1333850"/>
              <a:ext cx="7726261" cy="55241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156C6A2-08A7-46A2-AD13-BB51539F95D0}"/>
                </a:ext>
              </a:extLst>
            </p:cNvPr>
            <p:cNvSpPr/>
            <p:nvPr/>
          </p:nvSpPr>
          <p:spPr>
            <a:xfrm>
              <a:off x="1124125" y="1459684"/>
              <a:ext cx="7331978" cy="103184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“Straight to the Point Archery”</a:t>
              </a:r>
            </a:p>
            <a:p>
              <a:pPr algn="ctr"/>
              <a:r>
                <a:rPr lang="en-US" dirty="0"/>
                <a:t>“Private Lessons”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5B141B7-B582-4BE6-8A6F-5C5AAF03D780}"/>
                </a:ext>
              </a:extLst>
            </p:cNvPr>
            <p:cNvSpPr/>
            <p:nvPr/>
          </p:nvSpPr>
          <p:spPr>
            <a:xfrm>
              <a:off x="1107347" y="5863905"/>
              <a:ext cx="7415868" cy="90601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~Discrimination Policy~</a:t>
              </a:r>
            </a:p>
            <a:p>
              <a:pPr algn="ctr"/>
              <a:r>
                <a:rPr lang="en-US" dirty="0"/>
                <a:t>~Contact Information~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2681D14-7471-4F0C-9839-32985A714A4E}"/>
                </a:ext>
              </a:extLst>
            </p:cNvPr>
            <p:cNvSpPr txBox="1"/>
            <p:nvPr/>
          </p:nvSpPr>
          <p:spPr>
            <a:xfrm>
              <a:off x="1124125" y="1459684"/>
              <a:ext cx="10318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Header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068D82C-4C42-4E75-B3EA-B2C6D84ECFC8}"/>
                </a:ext>
              </a:extLst>
            </p:cNvPr>
            <p:cNvSpPr txBox="1"/>
            <p:nvPr/>
          </p:nvSpPr>
          <p:spPr>
            <a:xfrm>
              <a:off x="1107347" y="5863905"/>
              <a:ext cx="1359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Footer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BD75ED5-EB90-41C6-9E3E-897E42971C44}"/>
                </a:ext>
              </a:extLst>
            </p:cNvPr>
            <p:cNvSpPr/>
            <p:nvPr/>
          </p:nvSpPr>
          <p:spPr>
            <a:xfrm>
              <a:off x="1124125" y="2650921"/>
              <a:ext cx="7331978" cy="301239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DA9234A-ACC7-474A-AA89-0C8DD4BD3779}"/>
                </a:ext>
              </a:extLst>
            </p:cNvPr>
            <p:cNvSpPr txBox="1"/>
            <p:nvPr/>
          </p:nvSpPr>
          <p:spPr>
            <a:xfrm>
              <a:off x="1124125" y="2650921"/>
              <a:ext cx="1174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Section</a:t>
              </a:r>
            </a:p>
          </p:txBody>
        </p:sp>
      </p:grp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66074ECA-2ADC-47CD-BDB8-5ADB7C6AD4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682984"/>
              </p:ext>
            </p:extLst>
          </p:nvPr>
        </p:nvGraphicFramePr>
        <p:xfrm>
          <a:off x="1243436" y="3020252"/>
          <a:ext cx="7095222" cy="2503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5074">
                  <a:extLst>
                    <a:ext uri="{9D8B030D-6E8A-4147-A177-3AD203B41FA5}">
                      <a16:colId xmlns:a16="http://schemas.microsoft.com/office/drawing/2014/main" val="1904792451"/>
                    </a:ext>
                  </a:extLst>
                </a:gridCol>
                <a:gridCol w="2365074">
                  <a:extLst>
                    <a:ext uri="{9D8B030D-6E8A-4147-A177-3AD203B41FA5}">
                      <a16:colId xmlns:a16="http://schemas.microsoft.com/office/drawing/2014/main" val="3358727545"/>
                    </a:ext>
                  </a:extLst>
                </a:gridCol>
                <a:gridCol w="2365074">
                  <a:extLst>
                    <a:ext uri="{9D8B030D-6E8A-4147-A177-3AD203B41FA5}">
                      <a16:colId xmlns:a16="http://schemas.microsoft.com/office/drawing/2014/main" val="268843409"/>
                    </a:ext>
                  </a:extLst>
                </a:gridCol>
              </a:tblGrid>
              <a:tr h="625974">
                <a:tc>
                  <a:txBody>
                    <a:bodyPr/>
                    <a:lstStyle/>
                    <a:p>
                      <a:r>
                        <a:rPr lang="en-US" dirty="0"/>
                        <a:t>Lesson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90612"/>
                  </a:ext>
                </a:extLst>
              </a:tr>
              <a:tr h="625974">
                <a:tc>
                  <a:txBody>
                    <a:bodyPr/>
                    <a:lstStyle/>
                    <a:p>
                      <a:r>
                        <a:rPr lang="en-US" dirty="0"/>
                        <a:t>Single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784327"/>
                  </a:ext>
                </a:extLst>
              </a:tr>
              <a:tr h="625974">
                <a:tc>
                  <a:txBody>
                    <a:bodyPr/>
                    <a:lstStyle/>
                    <a:p>
                      <a:r>
                        <a:rPr lang="en-US" dirty="0"/>
                        <a:t>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337052"/>
                  </a:ext>
                </a:extLst>
              </a:tr>
              <a:tr h="625974">
                <a:tc>
                  <a:txBody>
                    <a:bodyPr/>
                    <a:lstStyle/>
                    <a:p>
                      <a:r>
                        <a:rPr lang="en-US" dirty="0"/>
                        <a:t>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309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8222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175</Words>
  <Application>Microsoft Office PowerPoint</Application>
  <PresentationFormat>Widescreen</PresentationFormat>
  <Paragraphs>69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Straight to the Point Archery Website Design</vt:lpstr>
      <vt:lpstr>Index.html (Home)</vt:lpstr>
      <vt:lpstr>Classes.html</vt:lpstr>
      <vt:lpstr>Contact.html</vt:lpstr>
      <vt:lpstr>Instructors.html</vt:lpstr>
      <vt:lpstr>Private-lessons.html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Straight to the Point Archery Website Design</dc:title>
  <dc:creator>Adam Sirkis</dc:creator>
  <cp:lastModifiedBy>Adam Sirkis</cp:lastModifiedBy>
  <cp:revision>3</cp:revision>
  <dcterms:created xsi:type="dcterms:W3CDTF">2019-02-18T22:21:30Z</dcterms:created>
  <dcterms:modified xsi:type="dcterms:W3CDTF">2019-02-18T22:43:47Z</dcterms:modified>
</cp:coreProperties>
</file>