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75" r:id="rId3"/>
    <p:sldId id="288" r:id="rId4"/>
    <p:sldId id="274" r:id="rId5"/>
    <p:sldId id="283" r:id="rId6"/>
    <p:sldId id="284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7" r:id="rId15"/>
    <p:sldId id="272" r:id="rId16"/>
    <p:sldId id="279" r:id="rId17"/>
    <p:sldId id="273" r:id="rId18"/>
    <p:sldId id="276" r:id="rId19"/>
    <p:sldId id="261" r:id="rId20"/>
    <p:sldId id="289" r:id="rId21"/>
    <p:sldId id="285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0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97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9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35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3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6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7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7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D2AD-83E6-46DE-80A3-5217DFE9951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6DCBE8-5D51-4D7B-A802-2200642A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ckoverflow.com/questions/26032124/karma-vs-testing-framework-jasmine-mocha-qun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ma-runner/karma-cover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arma-runner/karma-cover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ma-runner/karma-junit-report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karma-runner.github.io/3.0/plus/jenki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eMessagePlatform/jasmine-styleguide#speak-human" TargetMode="External"/><Relationship Id="rId2" Type="http://schemas.openxmlformats.org/officeDocument/2006/relationships/hyperlink" Target="https://jasmine.github.io/tutorials/your_first_sui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otafraidofwong.blogspot.com/search/label/Unit%20Test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areMessagePlatform/jasmine-styleguide#speak-huma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otafraidofwong.blogspot.com/2018/08/unit-testing-unit-test-as-bug-report.html" TargetMode="External"/><Relationship Id="rId2" Type="http://schemas.openxmlformats.org/officeDocument/2006/relationships/hyperlink" Target="http://notafraidofwong.blogspot.com/2018/08/best-practices-of-unit-test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otafraidofwong.blogspot.com/2018/07/unit-tes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otafraidofwong.blogspot.com/2018/07/unit-testing-test-doubles-stubs-mockset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js.org/" TargetMode="External"/><Relationship Id="rId2" Type="http://schemas.openxmlformats.org/officeDocument/2006/relationships/hyperlink" Target="https://karma-runner.github.io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karma-runner.github.io/3.0/intro/how-it-work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arma-runner.github.io/3.0/intro/how-it-work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asmine/jasm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in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vs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only had Jasmine (or Mocha), you are running all your code with the Node virtual Machine.</a:t>
            </a:r>
          </a:p>
          <a:p>
            <a:r>
              <a:rPr lang="en-US" dirty="0" smtClean="0"/>
              <a:t>Adding Karma to the mix will run your test suite with the engine of other browsers.</a:t>
            </a:r>
          </a:p>
          <a:p>
            <a:r>
              <a:rPr lang="en-US" dirty="0" smtClean="0"/>
              <a:t>By doing this, you get are testing more closely with the browser environment. It will also be easier to test DOM related code.</a:t>
            </a:r>
          </a:p>
          <a:p>
            <a:r>
              <a:rPr lang="en-US" sz="1700" dirty="0" smtClean="0"/>
              <a:t>Source: </a:t>
            </a:r>
            <a:r>
              <a:rPr lang="en-US" sz="1700" dirty="0" smtClean="0">
                <a:hlinkClick r:id="rId2"/>
              </a:rPr>
              <a:t>https://stackoverflow.com/questions/26032124/karma-vs-testing-framework-jasmine-mocha-qunit</a:t>
            </a:r>
            <a:endParaRPr lang="en-US" sz="1700" dirty="0" smtClean="0"/>
          </a:p>
          <a:p>
            <a:endParaRPr lang="en-US" dirty="0"/>
          </a:p>
        </p:txBody>
      </p:sp>
      <p:pic>
        <p:nvPicPr>
          <p:cNvPr id="3074" name="Picture 2" descr="Image result for karma jasm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5" y="4846319"/>
            <a:ext cx="2231124" cy="178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karma jasm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69" y="4846319"/>
            <a:ext cx="3053137" cy="18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Karma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have karma-cli installed.</a:t>
            </a:r>
          </a:p>
          <a:p>
            <a:pPr lvl="1"/>
            <a:r>
              <a:rPr lang="en-US" dirty="0" smtClean="0"/>
              <a:t>You can do that via “</a:t>
            </a:r>
            <a:r>
              <a:rPr lang="en-US" dirty="0" err="1" smtClean="0"/>
              <a:t>npm</a:t>
            </a:r>
            <a:r>
              <a:rPr lang="en-US" dirty="0" smtClean="0"/>
              <a:t> install –g karma-cli”</a:t>
            </a:r>
          </a:p>
          <a:p>
            <a:r>
              <a:rPr lang="en-US" dirty="0" smtClean="0"/>
              <a:t>You need to have some karma unit testing source code</a:t>
            </a:r>
          </a:p>
          <a:p>
            <a:pPr lvl="1"/>
            <a:r>
              <a:rPr lang="en-US" dirty="0" smtClean="0"/>
              <a:t>I already wrote this. To find this: ~/</a:t>
            </a:r>
            <a:r>
              <a:rPr lang="en-US" dirty="0" err="1" smtClean="0"/>
              <a:t>webui</a:t>
            </a:r>
            <a:r>
              <a:rPr lang="en-US" dirty="0" smtClean="0"/>
              <a:t>/test/unit</a:t>
            </a:r>
          </a:p>
        </p:txBody>
      </p:sp>
    </p:spTree>
    <p:extLst>
      <p:ext uri="{BB962C8B-B14F-4D97-AF65-F5344CB8AC3E}">
        <p14:creationId xmlns:p14="http://schemas.microsoft.com/office/powerpoint/2010/main" val="42178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Karma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this:</a:t>
            </a:r>
          </a:p>
          <a:p>
            <a:pPr lvl="1"/>
            <a:r>
              <a:rPr lang="en-US" dirty="0" smtClean="0"/>
              <a:t>Open unit test source code in terminal. </a:t>
            </a:r>
          </a:p>
          <a:p>
            <a:pPr lvl="1"/>
            <a:r>
              <a:rPr lang="en-US" dirty="0" smtClean="0"/>
              <a:t>Run ‘</a:t>
            </a:r>
            <a:r>
              <a:rPr lang="en-US" dirty="0" err="1" smtClean="0"/>
              <a:t>npm</a:t>
            </a:r>
            <a:r>
              <a:rPr lang="en-US" dirty="0" smtClean="0"/>
              <a:t> install’</a:t>
            </a:r>
          </a:p>
          <a:p>
            <a:pPr lvl="1"/>
            <a:r>
              <a:rPr lang="en-US" dirty="0" smtClean="0"/>
              <a:t>Run ‘karma start’</a:t>
            </a:r>
          </a:p>
          <a:p>
            <a:pPr lvl="2"/>
            <a:r>
              <a:rPr lang="en-US" dirty="0" smtClean="0"/>
              <a:t>If your karma’s browser setting is set to ‘Chrome’, you will see this pop up.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51" y="4063711"/>
            <a:ext cx="8963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plugins: Karma-coverage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karma plugin. Generate code coverage.</a:t>
            </a:r>
          </a:p>
          <a:p>
            <a:r>
              <a:rPr lang="en-US" dirty="0" smtClean="0"/>
              <a:t>Behind the scenes, it uses </a:t>
            </a:r>
            <a:r>
              <a:rPr lang="en-US" b="1" dirty="0" smtClean="0"/>
              <a:t>Istanbul</a:t>
            </a:r>
            <a:r>
              <a:rPr lang="en-US" dirty="0" smtClean="0"/>
              <a:t>, a comprehensive JavaScript code coverage tool. </a:t>
            </a:r>
          </a:p>
          <a:p>
            <a:r>
              <a:rPr lang="en-US" dirty="0" smtClean="0"/>
              <a:t>In karma.conf.js, these are the important configurations:</a:t>
            </a:r>
          </a:p>
          <a:p>
            <a:pPr lvl="1"/>
            <a:r>
              <a:rPr lang="en-US" sz="1500" dirty="0" smtClean="0"/>
              <a:t>reporters: ['progress', 'coverage'],</a:t>
            </a:r>
            <a:br>
              <a:rPr lang="en-US" sz="1500" dirty="0" smtClean="0"/>
            </a:br>
            <a:r>
              <a:rPr lang="en-US" sz="1500" dirty="0" err="1" smtClean="0"/>
              <a:t>coverageReporter</a:t>
            </a:r>
            <a:r>
              <a:rPr lang="en-US" sz="1500" dirty="0" smtClean="0"/>
              <a:t>: {</a:t>
            </a:r>
            <a:br>
              <a:rPr lang="en-US" sz="1500" dirty="0" smtClean="0"/>
            </a:br>
            <a:r>
              <a:rPr lang="en-US" sz="1500" dirty="0" smtClean="0"/>
              <a:t>    type : 'html',</a:t>
            </a:r>
            <a:br>
              <a:rPr lang="en-US" sz="1500" dirty="0" smtClean="0"/>
            </a:br>
            <a:r>
              <a:rPr lang="en-US" sz="1500" dirty="0" smtClean="0"/>
              <a:t>    </a:t>
            </a:r>
            <a:r>
              <a:rPr lang="en-US" sz="1500" dirty="0" err="1" smtClean="0"/>
              <a:t>dir</a:t>
            </a:r>
            <a:r>
              <a:rPr lang="en-US" sz="1500" dirty="0" smtClean="0"/>
              <a:t> : 'test/unit/coverage/' // output destination folder for coverage report.</a:t>
            </a:r>
            <a:br>
              <a:rPr lang="en-US" sz="1500" dirty="0" smtClean="0"/>
            </a:br>
            <a:r>
              <a:rPr lang="en-US" sz="1500" dirty="0" smtClean="0"/>
              <a:t>},</a:t>
            </a:r>
          </a:p>
          <a:p>
            <a:r>
              <a:rPr lang="en-US" sz="1600" dirty="0" smtClean="0"/>
              <a:t>More info: </a:t>
            </a:r>
            <a:r>
              <a:rPr lang="en-US" sz="1600" dirty="0" smtClean="0">
                <a:hlinkClick r:id="rId2"/>
              </a:rPr>
              <a:t>https://github.com/karma-runner/karma-coverage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832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plugins: Karma-coverage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58538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First screenshot displays code coverage </a:t>
            </a:r>
            <a:r>
              <a:rPr lang="en-US" b="1" dirty="0" smtClean="0"/>
              <a:t>by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 screenshot displays code coverage </a:t>
            </a:r>
            <a:r>
              <a:rPr lang="en-US" b="1" dirty="0" smtClean="0"/>
              <a:t>per script</a:t>
            </a:r>
            <a:r>
              <a:rPr lang="en-US" dirty="0" smtClean="0"/>
              <a:t>. (Line coverage)</a:t>
            </a:r>
          </a:p>
          <a:p>
            <a:pPr lvl="1"/>
            <a:r>
              <a:rPr lang="en-US" dirty="0" smtClean="0"/>
              <a:t>Red is untouched. Not red </a:t>
            </a:r>
          </a:p>
          <a:p>
            <a:r>
              <a:rPr lang="en-US" sz="1600" dirty="0" smtClean="0"/>
              <a:t>More info: </a:t>
            </a:r>
            <a:r>
              <a:rPr lang="en-US" sz="1600" dirty="0" smtClean="0">
                <a:hlinkClick r:id="rId2"/>
              </a:rPr>
              <a:t>https://github.com/karma-runner/karma-coverage</a:t>
            </a:r>
            <a:endParaRPr lang="en-US" sz="1600" dirty="0" smtClean="0"/>
          </a:p>
        </p:txBody>
      </p:sp>
      <p:pic>
        <p:nvPicPr>
          <p:cNvPr id="4098" name="Picture 2" descr="branch_uncove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10" y="5156171"/>
            <a:ext cx="8066271" cy="11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61132"/>
          <a:stretch/>
        </p:blipFill>
        <p:spPr>
          <a:xfrm>
            <a:off x="5332148" y="2073073"/>
            <a:ext cx="6481233" cy="18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types of coverages; in karma-coverage, we have 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 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 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 Coverage</a:t>
            </a:r>
          </a:p>
          <a:p>
            <a:pPr lvl="1"/>
            <a:r>
              <a:rPr lang="en-US" dirty="0" smtClean="0"/>
              <a:t>Sometimes, your code can branch into different possibilities; such as using an if-else statement.</a:t>
            </a:r>
          </a:p>
          <a:p>
            <a:pPr lvl="1"/>
            <a:r>
              <a:rPr lang="en-US" dirty="0" smtClean="0"/>
              <a:t>Branch coverage measures how much of the branches are tested/executed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Coverage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1132" b="63199"/>
          <a:stretch/>
        </p:blipFill>
        <p:spPr>
          <a:xfrm>
            <a:off x="685334" y="5634691"/>
            <a:ext cx="6481233" cy="6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Report (Karma-</a:t>
            </a:r>
            <a:r>
              <a:rPr lang="en-US" dirty="0" err="1" smtClean="0"/>
              <a:t>junit</a:t>
            </a:r>
            <a:r>
              <a:rPr lang="en-US" dirty="0" smtClean="0"/>
              <a:t>-reporter)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Karma plugin. Report results in </a:t>
            </a:r>
            <a:r>
              <a:rPr lang="en-US" dirty="0" err="1"/>
              <a:t>junit</a:t>
            </a:r>
            <a:r>
              <a:rPr lang="en-US" dirty="0"/>
              <a:t> xml format.</a:t>
            </a:r>
          </a:p>
          <a:p>
            <a:r>
              <a:rPr lang="en-US" dirty="0" smtClean="0"/>
              <a:t>Reason we need this is to integrate to Jenkins workflow. (explained in next slide)</a:t>
            </a:r>
          </a:p>
          <a:p>
            <a:r>
              <a:rPr lang="en-US" sz="1600" dirty="0" smtClean="0"/>
              <a:t>More info: </a:t>
            </a:r>
            <a:r>
              <a:rPr lang="en-US" sz="1600" dirty="0" smtClean="0">
                <a:hlinkClick r:id="rId2"/>
              </a:rPr>
              <a:t>https://github.com/karma-runner/karma-junit-reporter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343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CI is one of the most popular continuous integration servers. </a:t>
            </a:r>
          </a:p>
          <a:p>
            <a:r>
              <a:rPr lang="en-US" dirty="0" smtClean="0"/>
              <a:t>To integrate with Karma, karma needs to export a Junit test result report and let Jenkins access it.</a:t>
            </a:r>
          </a:p>
          <a:p>
            <a:r>
              <a:rPr lang="en-US" dirty="0" smtClean="0"/>
              <a:t>To Configure Karma to export Junit test result.</a:t>
            </a:r>
          </a:p>
          <a:p>
            <a:pPr lvl="1"/>
            <a:r>
              <a:rPr lang="en-US" dirty="0" smtClean="0"/>
              <a:t>Make sure karma-</a:t>
            </a:r>
            <a:r>
              <a:rPr lang="en-US" dirty="0" err="1" smtClean="0"/>
              <a:t>junit</a:t>
            </a:r>
            <a:r>
              <a:rPr lang="en-US" dirty="0" smtClean="0"/>
              <a:t>-reporter is installed.</a:t>
            </a:r>
          </a:p>
          <a:p>
            <a:pPr lvl="1"/>
            <a:r>
              <a:rPr lang="en-US" dirty="0" smtClean="0"/>
              <a:t>Make following changes to your karma.conf.js file:</a:t>
            </a:r>
          </a:p>
          <a:p>
            <a:pPr lvl="2"/>
            <a:r>
              <a:rPr lang="en-US" altLang="en-US" dirty="0" err="1"/>
              <a:t>singleRun</a:t>
            </a:r>
            <a:r>
              <a:rPr lang="en-US" altLang="en-US" dirty="0"/>
              <a:t>: true, </a:t>
            </a:r>
            <a:br>
              <a:rPr lang="en-US" altLang="en-US" dirty="0"/>
            </a:br>
            <a:r>
              <a:rPr lang="en-US" altLang="en-US" dirty="0"/>
              <a:t>reporters: ['dots', '</a:t>
            </a:r>
            <a:r>
              <a:rPr lang="en-US" altLang="en-US" dirty="0" err="1"/>
              <a:t>junit</a:t>
            </a:r>
            <a:r>
              <a:rPr lang="en-US" altLang="en-US" dirty="0"/>
              <a:t>'], </a:t>
            </a:r>
            <a:br>
              <a:rPr lang="en-US" altLang="en-US" dirty="0"/>
            </a:br>
            <a:r>
              <a:rPr lang="en-US" altLang="en-US" dirty="0" err="1"/>
              <a:t>junitReporter</a:t>
            </a:r>
            <a:r>
              <a:rPr lang="en-US" altLang="en-US" dirty="0"/>
              <a:t>: { </a:t>
            </a:r>
            <a:r>
              <a:rPr lang="en-US" altLang="en-US" dirty="0" err="1"/>
              <a:t>outputFile</a:t>
            </a:r>
            <a:r>
              <a:rPr lang="en-US" altLang="en-US" dirty="0"/>
              <a:t>: 'test-results.xml' }, </a:t>
            </a:r>
            <a:endParaRPr lang="en-US" altLang="en-US" dirty="0" smtClean="0"/>
          </a:p>
          <a:p>
            <a:pPr lvl="2"/>
            <a:r>
              <a:rPr lang="en-US" sz="1600" dirty="0" smtClean="0"/>
              <a:t>Should configure </a:t>
            </a:r>
            <a:r>
              <a:rPr lang="en-US" sz="1600" dirty="0" err="1" smtClean="0"/>
              <a:t>outputFile</a:t>
            </a:r>
            <a:r>
              <a:rPr lang="en-US" sz="1600" dirty="0" smtClean="0"/>
              <a:t> to your preferred destination.</a:t>
            </a:r>
            <a:endParaRPr lang="en-US" sz="1600" dirty="0"/>
          </a:p>
          <a:p>
            <a:r>
              <a:rPr lang="en-US" sz="1600" dirty="0" smtClean="0"/>
              <a:t>More instructions: </a:t>
            </a:r>
            <a:r>
              <a:rPr lang="en-US" sz="1600" dirty="0" smtClean="0">
                <a:hlinkClick r:id="rId2"/>
              </a:rPr>
              <a:t>http://karma-runner.github.io/3.0/plus/jenkins.html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Image result for jenkins 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592" y="2659929"/>
            <a:ext cx="3448397" cy="34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D: Jasmine Specs (test cases)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Jasmine walkthrough:</a:t>
            </a:r>
          </a:p>
          <a:p>
            <a:pPr lvl="1"/>
            <a:r>
              <a:rPr lang="en-US" dirty="0">
                <a:hlinkClick r:id="rId2"/>
              </a:rPr>
              <a:t>https://jasmine.github.io/tutorials/your_first_suite </a:t>
            </a:r>
            <a:endParaRPr lang="en-US" dirty="0" smtClean="0"/>
          </a:p>
          <a:p>
            <a:r>
              <a:rPr lang="en-US" dirty="0"/>
              <a:t>Jasmine Style Guide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github.com/CareMessagePlatform/jasmine-styleguide#speak-human</a:t>
            </a:r>
            <a:endParaRPr lang="en-US" dirty="0" smtClean="0"/>
          </a:p>
          <a:p>
            <a:r>
              <a:rPr lang="en-US" dirty="0" smtClean="0"/>
              <a:t>Demo: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arma.conf.js walkthrough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Browser – headless option</a:t>
            </a:r>
          </a:p>
          <a:p>
            <a:pPr lvl="1"/>
            <a:r>
              <a:rPr lang="en-US" dirty="0" smtClean="0"/>
              <a:t>loadDetailsErrorController.spec.js</a:t>
            </a:r>
          </a:p>
          <a:p>
            <a:pPr lvl="2"/>
            <a:r>
              <a:rPr lang="en-US" dirty="0" smtClean="0"/>
              <a:t>Setting up service, factory, controller</a:t>
            </a:r>
          </a:p>
          <a:p>
            <a:pPr lvl="2"/>
            <a:r>
              <a:rPr lang="en-US" dirty="0" smtClean="0"/>
              <a:t>Talk about issues I found in my own code.</a:t>
            </a:r>
          </a:p>
          <a:p>
            <a:pPr lvl="3"/>
            <a:r>
              <a:rPr lang="en-US" dirty="0"/>
              <a:t>$</a:t>
            </a:r>
            <a:r>
              <a:rPr lang="en-US" dirty="0" err="1"/>
              <a:t>scope.onUpdateErrType</a:t>
            </a:r>
            <a:endParaRPr lang="en-US" dirty="0" smtClean="0"/>
          </a:p>
          <a:p>
            <a:pPr lvl="2"/>
            <a:r>
              <a:rPr lang="en-US" dirty="0" smtClean="0"/>
              <a:t>Promises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A: Unit Testing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notafraidofwong.blogspot.com/search/label/Unit%20Testing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github.com/CareMessagePlatform/jasmine-styleguide#speak-human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02" y="2946039"/>
            <a:ext cx="6571038" cy="3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E: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notafraidofwong.blogspot.com/2018/08/best-practices-of-unit-testing.html</a:t>
            </a:r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notafraidofwong.blogspot.com/2018/08/unit-testing-unit-test-as-bug-report.html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notafraidofwong.blogspot.com/2018/07/unit-testing.html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2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B: Unit Testing Deep Dive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actually Unit Test? Stubs, </a:t>
            </a:r>
            <a:r>
              <a:rPr lang="en-US" dirty="0" err="1" smtClean="0"/>
              <a:t>Mocks.etc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notafraidofwong.blogspot.com/2018/07/unit-testing-test-doubles-stubs-mocksetc.html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0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C: AngularJS Unit Testing Framework - Karma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Quoting from Karma website </a:t>
            </a:r>
            <a:r>
              <a:rPr lang="en-US" sz="1600" dirty="0" smtClean="0"/>
              <a:t>(</a:t>
            </a:r>
            <a:r>
              <a:rPr lang="en-US" sz="1600" dirty="0" smtClean="0">
                <a:hlinkClick r:id="rId2"/>
              </a:rPr>
              <a:t>https://karma-runner.github.io/latest/index.html</a:t>
            </a:r>
            <a:r>
              <a:rPr lang="en-US" sz="1600" dirty="0"/>
              <a:t>)</a:t>
            </a:r>
            <a:endParaRPr lang="en-US" sz="1600" dirty="0" smtClean="0"/>
          </a:p>
          <a:p>
            <a:pPr lvl="1"/>
            <a:r>
              <a:rPr lang="en-US" sz="1800" i="1" dirty="0" smtClean="0"/>
              <a:t>“On </a:t>
            </a:r>
            <a:r>
              <a:rPr lang="en-US" sz="1800" i="1" dirty="0"/>
              <a:t>the </a:t>
            </a:r>
            <a:r>
              <a:rPr lang="en-US" sz="1800" i="1" dirty="0">
                <a:hlinkClick r:id="rId3"/>
              </a:rPr>
              <a:t>AngularJS</a:t>
            </a:r>
            <a:r>
              <a:rPr lang="en-US" sz="1800" i="1" dirty="0"/>
              <a:t> team, we rely on testing and we always seek better tools to make our life easier. That's why we created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dirty="0"/>
              <a:t>Karma - a test runner that fits all our needs</a:t>
            </a:r>
            <a:r>
              <a:rPr lang="en-US" sz="1800" i="1" dirty="0" smtClean="0"/>
              <a:t>.”</a:t>
            </a:r>
          </a:p>
          <a:p>
            <a:pPr lvl="1"/>
            <a:endParaRPr lang="en-US" dirty="0"/>
          </a:p>
          <a:p>
            <a:pPr fontAlgn="base"/>
            <a:r>
              <a:rPr lang="en-US" dirty="0" smtClean="0"/>
              <a:t>A </a:t>
            </a:r>
            <a:r>
              <a:rPr lang="en-US" dirty="0"/>
              <a:t>tool which spawns a web </a:t>
            </a:r>
            <a:r>
              <a:rPr lang="en-US" dirty="0" smtClean="0"/>
              <a:t>server for users to test their JavaScript source code. </a:t>
            </a:r>
          </a:p>
          <a:p>
            <a:pPr fontAlgn="base"/>
            <a:r>
              <a:rPr lang="en-US" sz="1600" dirty="0" smtClean="0"/>
              <a:t>More info at </a:t>
            </a:r>
            <a:r>
              <a:rPr lang="en-US" sz="1600" dirty="0" smtClean="0">
                <a:hlinkClick r:id="rId4"/>
              </a:rPr>
              <a:t>https://karma-runner.github.io/3.0/intro/how-it-works.html</a:t>
            </a:r>
            <a:endParaRPr lang="en-US" sz="1600" dirty="0" smtClean="0"/>
          </a:p>
          <a:p>
            <a:pPr fontAlgn="base"/>
            <a:endParaRPr lang="en-US" dirty="0"/>
          </a:p>
        </p:txBody>
      </p:sp>
      <p:pic>
        <p:nvPicPr>
          <p:cNvPr id="1026" name="Picture 2" descr="Karma - Spectacular Test Runner for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7" y="5150282"/>
            <a:ext cx="4993224" cy="116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Karma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Starts local web server and starts one or more browsers.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Karma instructs client (with hosted </a:t>
            </a:r>
            <a:r>
              <a:rPr lang="en-US" dirty="0" err="1" smtClean="0"/>
              <a:t>js</a:t>
            </a:r>
            <a:r>
              <a:rPr lang="en-US" dirty="0" smtClean="0"/>
              <a:t> via web server) to execute tests.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The result of the test is reported back to the server via </a:t>
            </a:r>
            <a:r>
              <a:rPr lang="en-US" dirty="0" err="1" smtClean="0"/>
              <a:t>websockets</a:t>
            </a:r>
            <a:r>
              <a:rPr lang="en-US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Reporters listen on </a:t>
            </a:r>
            <a:r>
              <a:rPr lang="en-US" dirty="0" err="1" smtClean="0"/>
              <a:t>ws</a:t>
            </a:r>
            <a:r>
              <a:rPr lang="en-US" dirty="0" smtClean="0"/>
              <a:t> messages and process it</a:t>
            </a:r>
          </a:p>
          <a:p>
            <a:pPr lvl="1" fontAlgn="base"/>
            <a:r>
              <a:rPr lang="en-US" dirty="0" smtClean="0"/>
              <a:t>It may print, save to file or forward data to another server. </a:t>
            </a:r>
          </a:p>
          <a:p>
            <a:pPr lvl="1" fontAlgn="base"/>
            <a:r>
              <a:rPr lang="en-US" dirty="0" smtClean="0"/>
              <a:t>Main karma reporter is </a:t>
            </a:r>
            <a:r>
              <a:rPr lang="en-US" b="1" dirty="0"/>
              <a:t>J</a:t>
            </a:r>
            <a:r>
              <a:rPr lang="en-US" b="1" dirty="0" smtClean="0"/>
              <a:t>asmine</a:t>
            </a:r>
            <a:r>
              <a:rPr lang="en-US" dirty="0" smtClean="0"/>
              <a:t>. 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 smtClean="0"/>
          </a:p>
          <a:p>
            <a:pPr fontAlgn="base"/>
            <a:r>
              <a:rPr lang="en-US" sz="1600" dirty="0" smtClean="0"/>
              <a:t>Note that Karma has many variations and options that may cause different workflow with different configurations.</a:t>
            </a:r>
          </a:p>
          <a:p>
            <a:pPr fontAlgn="base"/>
            <a:r>
              <a:rPr lang="en-US" sz="1600" dirty="0" smtClean="0"/>
              <a:t>More detailed steps are in </a:t>
            </a:r>
            <a:r>
              <a:rPr lang="en-US" sz="1600" dirty="0" smtClean="0">
                <a:hlinkClick r:id="rId2"/>
              </a:rPr>
              <a:t>https://karma-runner.github.io/3.0/intro/how-it-works.html</a:t>
            </a:r>
            <a:endParaRPr lang="en-US" sz="1600" dirty="0" smtClean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Jasmine?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Jasmine is a </a:t>
            </a:r>
            <a:r>
              <a:rPr lang="en-US" b="1" dirty="0"/>
              <a:t>Behavior Driven Development testing framework</a:t>
            </a:r>
            <a:r>
              <a:rPr lang="en-US" dirty="0"/>
              <a:t> for JavaScript.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rely on browsers, DOM, or any JavaScript framework. Thus it's suited for websites, Node.js projects, or anywhere that JavaScript can run</a:t>
            </a:r>
            <a:r>
              <a:rPr lang="en-US" dirty="0" smtClean="0"/>
              <a:t>.</a:t>
            </a:r>
          </a:p>
          <a:p>
            <a:r>
              <a:rPr lang="en-US" sz="1600" dirty="0" smtClean="0"/>
              <a:t>More info in </a:t>
            </a:r>
            <a:r>
              <a:rPr lang="en-US" sz="1600" dirty="0" smtClean="0">
                <a:hlinkClick r:id="rId2"/>
              </a:rPr>
              <a:t>https://github.com/jasmine/jasmine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https://d1fto35gcfffzn.cloudfront.net/images/labs/tools/jasm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85" y="4575813"/>
            <a:ext cx="1806230" cy="17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659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Unit Testing in AngularJS</vt:lpstr>
      <vt:lpstr>Section A: Unit Testing Overview</vt:lpstr>
      <vt:lpstr>Getting Started</vt:lpstr>
      <vt:lpstr>Section B: Unit Testing Deep Dive</vt:lpstr>
      <vt:lpstr>How to actually Unit Test? Stubs, Mocks.etc</vt:lpstr>
      <vt:lpstr>Section C: AngularJS Unit Testing Framework - Karma</vt:lpstr>
      <vt:lpstr>Karma</vt:lpstr>
      <vt:lpstr>How Karma works?</vt:lpstr>
      <vt:lpstr>What is Jasmine?</vt:lpstr>
      <vt:lpstr>Karma vs Jasmine</vt:lpstr>
      <vt:lpstr>Executing Karma Unit Tests</vt:lpstr>
      <vt:lpstr>Executing Karma Unit Tests</vt:lpstr>
      <vt:lpstr>Karma plugins: Karma-coverage</vt:lpstr>
      <vt:lpstr>Karma plugins: Karma-coverage</vt:lpstr>
      <vt:lpstr>Coverage</vt:lpstr>
      <vt:lpstr>Junit Report (Karma-junit-reporter)</vt:lpstr>
      <vt:lpstr>Jenkins Integration</vt:lpstr>
      <vt:lpstr>Section D: Jasmine Specs (test cases)</vt:lpstr>
      <vt:lpstr>Notes on Jasmine</vt:lpstr>
      <vt:lpstr>Notes on Jasmine</vt:lpstr>
      <vt:lpstr>Section E: 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AngularJS</dc:title>
  <dc:creator>Wong, Alex</dc:creator>
  <cp:lastModifiedBy>Wong, Alex</cp:lastModifiedBy>
  <cp:revision>109</cp:revision>
  <dcterms:created xsi:type="dcterms:W3CDTF">2018-11-27T19:55:22Z</dcterms:created>
  <dcterms:modified xsi:type="dcterms:W3CDTF">2018-11-29T22:16:39Z</dcterms:modified>
</cp:coreProperties>
</file>