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oogle_Cloud_Platform" TargetMode="External"/><Relationship Id="rId13" Type="http://schemas.openxmlformats.org/officeDocument/2006/relationships/hyperlink" Target="https://en.wikipedia.org/wiki/OpenStack" TargetMode="External"/><Relationship Id="rId3" Type="http://schemas.openxmlformats.org/officeDocument/2006/relationships/hyperlink" Target="https://en.wikipedia.org/wiki/Infrastructure_as_code" TargetMode="External"/><Relationship Id="rId7" Type="http://schemas.openxmlformats.org/officeDocument/2006/relationships/hyperlink" Target="https://en.wikipedia.org/wiki/Bluemix" TargetMode="External"/><Relationship Id="rId12" Type="http://schemas.openxmlformats.org/officeDocument/2006/relationships/hyperlink" Target="https://en.wikipedia.org/wiki/VMware_vSphere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Amazon_Web_Services" TargetMode="External"/><Relationship Id="rId11" Type="http://schemas.openxmlformats.org/officeDocument/2006/relationships/hyperlink" Target="https://en.wikipedia.org/wiki/Oracle_Cloud" TargetMode="External"/><Relationship Id="rId5" Type="http://schemas.openxmlformats.org/officeDocument/2006/relationships/hyperlink" Target="https://en.wikipedia.org/wiki/JSON" TargetMode="External"/><Relationship Id="rId10" Type="http://schemas.openxmlformats.org/officeDocument/2006/relationships/hyperlink" Target="https://en.wikipedia.org/wiki/Microsoft_Azure" TargetMode="External"/><Relationship Id="rId4" Type="http://schemas.openxmlformats.org/officeDocument/2006/relationships/hyperlink" Target="https://en.wikipedia.org/wiki/HashiCorp" TargetMode="External"/><Relationship Id="rId9" Type="http://schemas.openxmlformats.org/officeDocument/2006/relationships/hyperlink" Target="https://en.wikipedia.org/wiki/Lino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pm.releases.hashicorp.com/AmazonLinux/hashicorp.repo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62200"/>
            <a:ext cx="55340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61071" y="374524"/>
            <a:ext cx="2305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Terraform :  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95E11A9-E04F-4C83-BAE6-9A582A392F7D}"/>
              </a:ext>
            </a:extLst>
          </p:cNvPr>
          <p:cNvSpPr/>
          <p:nvPr/>
        </p:nvSpPr>
        <p:spPr>
          <a:xfrm>
            <a:off x="381000" y="1371600"/>
            <a:ext cx="8461717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is an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2" tooltip="Open-source softwar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open-source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3" tooltip="Infrastructure as co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infrastructure as code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software tool created by 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  <a:hlinkClick r:id="rId4" tooltip="HashiCor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HashiCorp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. It enables users to define and provision a 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</a:rPr>
              <a:t>datacenter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 infrastructure using a high-level configuration language known as 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</a:rPr>
              <a:t>Hashicorp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 Configuration Language (HCL), or optionally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5" tooltip="JS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 Terraform supports a number of cloud infrastructure providers such as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6" tooltip="Amazon Web Services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Amazon Web Services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 IBM Cloud (formerly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7" tooltip="Bluemix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Bluemix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),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8" tooltip="Google Cloud Platform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Google Cloud Platform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  <a:hlinkClick r:id="rId9" tooltip="Lino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Linode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10" tooltip="Microsoft Azur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Microsoft Azure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11" tooltip="Oracle Cloud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Oracle Cloud Infrastructure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 or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12" tooltip="VMware vSpher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VMware vSphere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as well as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1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OpenStack</a:t>
            </a: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8054B44-E1EA-4762-9C05-C8540EA3D761}"/>
              </a:ext>
            </a:extLst>
          </p:cNvPr>
          <p:cNvSpPr/>
          <p:nvPr/>
        </p:nvSpPr>
        <p:spPr>
          <a:xfrm>
            <a:off x="228600" y="4419600"/>
            <a:ext cx="868680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Terraform is a tool for building, changing, and versioning infrastructure safely and efficiently.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Terraform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can manage existing and popular service providers as well as custom in-house solutions.</a:t>
            </a: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92AAA26-3A20-4285-B83B-5C0626B82524}"/>
              </a:ext>
            </a:extLst>
          </p:cNvPr>
          <p:cNvSpPr/>
          <p:nvPr/>
        </p:nvSpPr>
        <p:spPr>
          <a:xfrm>
            <a:off x="152400" y="228600"/>
            <a:ext cx="5201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Terraform Setup on Linux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356606-1EFB-458F-8567-DCD46CFF2329}"/>
              </a:ext>
            </a:extLst>
          </p:cNvPr>
          <p:cNvSpPr/>
          <p:nvPr/>
        </p:nvSpPr>
        <p:spPr>
          <a:xfrm>
            <a:off x="304800" y="762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1 : 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Create user with Ful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l admin access in AWS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C6DA79-A87D-4B5E-9251-17B4184E4406}"/>
              </a:ext>
            </a:extLst>
          </p:cNvPr>
          <p:cNvSpPr/>
          <p:nvPr/>
        </p:nvSpPr>
        <p:spPr>
          <a:xfrm>
            <a:off x="304800" y="1295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2 :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Configure Access key and Secret Key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D260D50-C5E9-4A01-B7D9-961A3B2A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5715000" cy="10490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81000" y="30480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3 :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Download Terraform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en-IN" dirty="0">
                <a:hlinkClick r:id="rId3"/>
              </a:rPr>
              <a:t>https://www.terraform.io/downloads.html</a:t>
            </a:r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  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263A33-9583-49C2-85D9-A3F35412E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81400"/>
            <a:ext cx="3581400" cy="23281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B87AAEC-66C3-4A31-BDF2-D6E2DC4AB83D}"/>
              </a:ext>
            </a:extLst>
          </p:cNvPr>
          <p:cNvSpPr/>
          <p:nvPr/>
        </p:nvSpPr>
        <p:spPr>
          <a:xfrm>
            <a:off x="381000" y="6172200"/>
            <a:ext cx="777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Copy the Link for the OS and download into the machine and unzip the file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90600"/>
            <a:ext cx="94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yum install -y yum-</a:t>
            </a:r>
            <a:r>
              <a:rPr lang="en-US" dirty="0" err="1" smtClean="0"/>
              <a:t>utils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yum-</a:t>
            </a:r>
            <a:r>
              <a:rPr lang="en-US" dirty="0" err="1" smtClean="0"/>
              <a:t>config</a:t>
            </a:r>
            <a:r>
              <a:rPr lang="en-US" dirty="0" smtClean="0"/>
              <a:t>-manager --add-repo </a:t>
            </a:r>
            <a:r>
              <a:rPr lang="en-US" dirty="0" smtClean="0">
                <a:hlinkClick r:id="rId2"/>
              </a:rPr>
              <a:t>https://rpm.releases.hashicorp.com/AmazonLinux/hashicorp.repo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yum -y install </a:t>
            </a:r>
            <a:r>
              <a:rPr lang="en-US" dirty="0" err="1" smtClean="0"/>
              <a:t>terraform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"/>
            <a:ext cx="156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AmazonLinux</a:t>
            </a:r>
            <a:r>
              <a:rPr lang="en-US" dirty="0" smtClean="0"/>
              <a:t>::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655105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89242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057400"/>
            <a:ext cx="5638800" cy="45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2819400"/>
            <a:ext cx="3324225" cy="345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2743200"/>
            <a:ext cx="3558048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304800"/>
            <a:ext cx="6324600" cy="4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1143000"/>
            <a:ext cx="838084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2622" y="2209800"/>
            <a:ext cx="252137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286000"/>
            <a:ext cx="4405312" cy="43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124200"/>
            <a:ext cx="659704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533400"/>
            <a:ext cx="4343400" cy="32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76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1371600"/>
            <a:ext cx="838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3716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1371600"/>
            <a:ext cx="1228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1" y="2133600"/>
            <a:ext cx="4191000" cy="59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2895600"/>
            <a:ext cx="898357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" y="3581400"/>
            <a:ext cx="69596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743200" y="5715000"/>
            <a:ext cx="19145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423988"/>
            <a:ext cx="62674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600"/>
            <a:ext cx="28956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40195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105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Windows User</cp:lastModifiedBy>
  <cp:revision>11</cp:revision>
  <dcterms:created xsi:type="dcterms:W3CDTF">2006-08-16T00:00:00Z</dcterms:created>
  <dcterms:modified xsi:type="dcterms:W3CDTF">2023-11-18T14:35:16Z</dcterms:modified>
</cp:coreProperties>
</file>