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7"/>
    <p:restoredTop sz="90041"/>
  </p:normalViewPr>
  <p:slideViewPr>
    <p:cSldViewPr snapToGrid="0" snapToObjects="1" showGuides="1">
      <p:cViewPr varScale="1">
        <p:scale>
          <a:sx n="150" d="100"/>
          <a:sy n="150" d="100"/>
        </p:scale>
        <p:origin x="176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D792-49F1-7E48-B312-3F1CE4DF64C1}" type="datetimeFigureOut">
              <a:rPr kumimoji="1" lang="ko-KR" altLang="en-US" smtClean="0"/>
              <a:t>2019. 5. 28.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9EFCB-C252-1E4E-9270-4AB1BCEAA3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998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안녕하세요</a:t>
            </a:r>
            <a:r>
              <a:rPr kumimoji="1" lang="en-US" altLang="ko-KR" dirty="0" smtClean="0"/>
              <a:t>.</a:t>
            </a:r>
            <a:r>
              <a:rPr kumimoji="1" lang="en-US" altLang="ko-KR" baseline="0" dirty="0" smtClean="0"/>
              <a:t> AWSKRUG </a:t>
            </a:r>
            <a:r>
              <a:rPr kumimoji="1" lang="ko-KR" altLang="en-US" baseline="0" dirty="0" smtClean="0"/>
              <a:t>데이터베이스 소모임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회에 참석 해주셔서 감사합니다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누가 이끌어가고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어떤 주제에 대해서 소모임을 진행 할 것인지에 대해서 말씀 드릴려고 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AWSKRUG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비영리 커뮤니티로 운영하고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 지원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행사 후원 등을 받고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뿐만 아니라 여러분의 참여를 기다리고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소모임 참여 및 운영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 발표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행사 개최 및 자원 봉사 등에 함께하면서 여러분의 네트워크를 넓힐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9EFCB-C252-1E4E-9270-4AB1BCEAA38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65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그리니치 천문대</a:t>
            </a:r>
            <a:endParaRPr kumimoji="1" lang="en-US" altLang="ko-KR" dirty="0" smtClean="0"/>
          </a:p>
          <a:p>
            <a:r>
              <a:rPr kumimoji="1" lang="ko-KR" altLang="en-US" dirty="0" smtClean="0"/>
              <a:t>뉴질랜드</a:t>
            </a:r>
            <a:endParaRPr kumimoji="1" lang="en-US" altLang="ko-KR" dirty="0" smtClean="0"/>
          </a:p>
          <a:p>
            <a:r>
              <a:rPr kumimoji="1" lang="ko-KR" altLang="en-US" dirty="0" smtClean="0"/>
              <a:t>선약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9EFCB-C252-1E4E-9270-4AB1BCEAA38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35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어러 소모임을 많이 단녀 보니 정형화가 되어있는 것 같았습니다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9EFCB-C252-1E4E-9270-4AB1BCEAA38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1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데이터베이스가 역사가 깊은 주제라고 생각합니다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그래서 많은 주제가 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제가 생각 했을때 이런 주제가 떠오르던데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AWSKRUG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개별 소모임외에도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 Community Day, AWS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행사 커뮤니티 트랙 및 부스 참여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핸즈온랩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해커톤 및 해외 커뮤니티 교류 다양한 활동을 진행하고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9EFCB-C252-1E4E-9270-4AB1BCEAA38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44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AWS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관련 없어도 상관 없음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9EFCB-C252-1E4E-9270-4AB1BCEAA38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6259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해택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불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리인벤트 지원 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9EFCB-C252-1E4E-9270-4AB1BCEAA38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332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9EFCB-C252-1E4E-9270-4AB1BCEAA38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649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AEA7-D712-6242-A749-E2431181DA97}" type="datetimeFigureOut">
              <a:rPr kumimoji="1" lang="ko-KR" altLang="en-US" smtClean="0"/>
              <a:t>2019. 5. 28.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34C8-20A6-4E45-9A62-1A08068DCA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344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AEA7-D712-6242-A749-E2431181DA97}" type="datetimeFigureOut">
              <a:rPr kumimoji="1" lang="ko-KR" altLang="en-US" smtClean="0"/>
              <a:t>2019. 5. 28.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34C8-20A6-4E45-9A62-1A08068DCA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2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AEA7-D712-6242-A749-E2431181DA97}" type="datetimeFigureOut">
              <a:rPr kumimoji="1" lang="ko-KR" altLang="en-US" smtClean="0"/>
              <a:t>2019. 5. 28.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34C8-20A6-4E45-9A62-1A08068DCA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985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AEA7-D712-6242-A749-E2431181DA97}" type="datetimeFigureOut">
              <a:rPr kumimoji="1" lang="ko-KR" altLang="en-US" smtClean="0"/>
              <a:t>2019. 5. 28.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34C8-20A6-4E45-9A62-1A08068DCA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42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AEA7-D712-6242-A749-E2431181DA97}" type="datetimeFigureOut">
              <a:rPr kumimoji="1" lang="ko-KR" altLang="en-US" smtClean="0"/>
              <a:t>2019. 5. 28.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34C8-20A6-4E45-9A62-1A08068DCA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3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AEA7-D712-6242-A749-E2431181DA97}" type="datetimeFigureOut">
              <a:rPr kumimoji="1" lang="ko-KR" altLang="en-US" smtClean="0"/>
              <a:t>2019. 5. 28.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34C8-20A6-4E45-9A62-1A08068DCA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55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AEA7-D712-6242-A749-E2431181DA97}" type="datetimeFigureOut">
              <a:rPr kumimoji="1" lang="ko-KR" altLang="en-US" smtClean="0"/>
              <a:t>2019. 5. 28.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34C8-20A6-4E45-9A62-1A08068DCA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755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AEA7-D712-6242-A749-E2431181DA97}" type="datetimeFigureOut">
              <a:rPr kumimoji="1" lang="ko-KR" altLang="en-US" smtClean="0"/>
              <a:t>2019. 5. 28.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34C8-20A6-4E45-9A62-1A08068DCA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782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AEA7-D712-6242-A749-E2431181DA97}" type="datetimeFigureOut">
              <a:rPr kumimoji="1" lang="ko-KR" altLang="en-US" smtClean="0"/>
              <a:t>2019. 5. 28.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34C8-20A6-4E45-9A62-1A08068DCA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84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AEA7-D712-6242-A749-E2431181DA97}" type="datetimeFigureOut">
              <a:rPr kumimoji="1" lang="ko-KR" altLang="en-US" smtClean="0"/>
              <a:t>2019. 5. 28.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34C8-20A6-4E45-9A62-1A08068DCA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284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AEA7-D712-6242-A749-E2431181DA97}" type="datetimeFigureOut">
              <a:rPr kumimoji="1" lang="ko-KR" altLang="en-US" smtClean="0"/>
              <a:t>2019. 5. 28.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34C8-20A6-4E45-9A62-1A08068DCA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99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AEA7-D712-6242-A749-E2431181DA97}" type="datetimeFigureOut">
              <a:rPr kumimoji="1" lang="ko-KR" altLang="en-US" smtClean="0"/>
              <a:t>2019. 5. 28.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534C8-20A6-4E45-9A62-1A08068DCA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49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AWSKRUG</a:t>
            </a:r>
            <a:br>
              <a:rPr kumimoji="1" lang="en-US" altLang="ko-KR" dirty="0" smtClean="0"/>
            </a:br>
            <a:r>
              <a:rPr kumimoji="1" lang="ko-KR" altLang="en-US" dirty="0" smtClean="0"/>
              <a:t>데이터베이스 소모임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2019. 05. 28 (</a:t>
            </a:r>
            <a:r>
              <a:rPr kumimoji="1" lang="ko-KR" altLang="en-US" dirty="0" smtClean="0"/>
              <a:t>화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AWSKRUG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4237038"/>
            <a:ext cx="2448719" cy="24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Organizors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소개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텍스트 상자 4"/>
          <p:cNvSpPr txBox="1"/>
          <p:nvPr/>
        </p:nvSpPr>
        <p:spPr>
          <a:xfrm>
            <a:off x="524933" y="2883877"/>
            <a:ext cx="1641492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권정빈</a:t>
            </a:r>
            <a:endParaRPr kumimoji="1" lang="en-US" altLang="ko-KR" dirty="0" smtClean="0"/>
          </a:p>
          <a:p>
            <a:r>
              <a:rPr kumimoji="1" lang="en-US" altLang="ko-KR" dirty="0" smtClean="0"/>
              <a:t>@</a:t>
            </a:r>
            <a:r>
              <a:rPr kumimoji="1" lang="en-US" altLang="ko-KR" dirty="0" err="1" smtClean="0"/>
              <a:t>datamaker</a:t>
            </a:r>
            <a:endParaRPr kumimoji="1" lang="ko-KR" altLang="en-US" dirty="0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2166425" y="3207043"/>
            <a:ext cx="1681089" cy="4013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/>
          <p:nvPr/>
        </p:nvSpPr>
        <p:spPr>
          <a:xfrm>
            <a:off x="10025575" y="2826173"/>
            <a:ext cx="1641492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김영헌</a:t>
            </a:r>
            <a:endParaRPr kumimoji="1" lang="en-US" altLang="ko-KR" dirty="0" smtClean="0"/>
          </a:p>
          <a:p>
            <a:r>
              <a:rPr kumimoji="1" lang="en-US" altLang="ko-KR" dirty="0" smtClean="0"/>
              <a:t>@</a:t>
            </a:r>
            <a:r>
              <a:rPr kumimoji="1" lang="en-US" altLang="ko-KR" dirty="0" err="1" smtClean="0"/>
              <a:t>miricul</a:t>
            </a:r>
            <a:endParaRPr kumimoji="1" lang="ko-KR" altLang="en-US" dirty="0"/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8373533" y="3149339"/>
            <a:ext cx="1652042" cy="3808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/>
          <p:nvPr/>
        </p:nvSpPr>
        <p:spPr>
          <a:xfrm>
            <a:off x="10025575" y="5452533"/>
            <a:ext cx="1641492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류한진</a:t>
            </a:r>
            <a:endParaRPr kumimoji="1" lang="en-US" altLang="ko-KR" dirty="0" smtClean="0"/>
          </a:p>
          <a:p>
            <a:r>
              <a:rPr kumimoji="1" lang="en-US" altLang="ko-KR" dirty="0" smtClean="0"/>
              <a:t>@</a:t>
            </a:r>
            <a:r>
              <a:rPr kumimoji="1" lang="en-US" altLang="ko-KR" dirty="0" err="1" smtClean="0"/>
              <a:t>hanjin</a:t>
            </a:r>
            <a:endParaRPr kumimoji="1" lang="ko-KR" altLang="en-US" dirty="0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 flipV="1">
            <a:off x="8373534" y="5452533"/>
            <a:ext cx="1652041" cy="3231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8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소모임 진행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누가 </a:t>
            </a:r>
            <a:r>
              <a:rPr lang="en-US" altLang="ko-KR" sz="2000" dirty="0"/>
              <a:t>(Who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데이터베이스에 관심있는 누구든</a:t>
            </a:r>
            <a:endParaRPr lang="en-US" altLang="ko-KR" sz="2000" dirty="0"/>
          </a:p>
          <a:p>
            <a:r>
              <a:rPr lang="ko-KR" altLang="en-US" sz="2000" dirty="0"/>
              <a:t>언제 </a:t>
            </a:r>
            <a:r>
              <a:rPr lang="en-US" altLang="ko-KR" sz="2000" dirty="0"/>
              <a:t>(When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홀수달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번째주 화요일</a:t>
            </a:r>
            <a:endParaRPr lang="en-US" altLang="ko-KR" sz="2000" dirty="0"/>
          </a:p>
          <a:p>
            <a:r>
              <a:rPr lang="ko-KR" altLang="en-US" sz="2000" dirty="0"/>
              <a:t>어디서 </a:t>
            </a:r>
            <a:r>
              <a:rPr lang="en-US" altLang="ko-KR" sz="2000" dirty="0"/>
              <a:t>(Where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smtClean="0"/>
              <a:t>GS </a:t>
            </a:r>
            <a:r>
              <a:rPr lang="ko-KR" altLang="en-US" sz="2000" dirty="0" smtClean="0"/>
              <a:t>타워</a:t>
            </a:r>
            <a:endParaRPr lang="en-US" altLang="ko-KR" sz="2000" dirty="0"/>
          </a:p>
          <a:p>
            <a:r>
              <a:rPr lang="ko-KR" altLang="en-US" sz="2000" dirty="0"/>
              <a:t>무엇을 </a:t>
            </a:r>
            <a:r>
              <a:rPr lang="en-US" altLang="ko-KR" sz="2000" dirty="0"/>
              <a:t>(What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데이터베이스 관련된 내용</a:t>
            </a:r>
            <a:endParaRPr lang="en-US" altLang="ko-KR" sz="2000" dirty="0"/>
          </a:p>
          <a:p>
            <a:r>
              <a:rPr lang="ko-KR" altLang="en-US" sz="2000" dirty="0"/>
              <a:t>어떻게 </a:t>
            </a:r>
            <a:r>
              <a:rPr lang="en-US" altLang="ko-KR" sz="2000" dirty="0"/>
              <a:t>(How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세션 발표</a:t>
            </a:r>
            <a:endParaRPr lang="en-US" altLang="ko-KR" sz="2000" dirty="0"/>
          </a:p>
          <a:p>
            <a:r>
              <a:rPr lang="ko-KR" altLang="en-US" sz="2000" dirty="0"/>
              <a:t>왜 </a:t>
            </a:r>
            <a:r>
              <a:rPr lang="en-US" altLang="ko-KR" sz="2000" dirty="0"/>
              <a:t>(Why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/>
              <a:t>단순히 배우는 것이 아니라 공유하고 </a:t>
            </a:r>
            <a:r>
              <a:rPr lang="ko-KR" altLang="en-US" sz="2000" dirty="0" smtClean="0"/>
              <a:t>나누기 위해서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2" y="1371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4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DB </a:t>
            </a:r>
            <a:r>
              <a:rPr kumimoji="1" lang="ko-KR" altLang="en-US" dirty="0" smtClean="0"/>
              <a:t>주제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설계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개념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논리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물리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ERD</a:t>
            </a:r>
          </a:p>
          <a:p>
            <a:r>
              <a:rPr kumimoji="1" lang="ko-KR" altLang="en-US" dirty="0" smtClean="0"/>
              <a:t>인프라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AWS, GCP, EC2, RDS,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DBA..</a:t>
            </a:r>
          </a:p>
          <a:p>
            <a:r>
              <a:rPr kumimoji="1" lang="en-US" altLang="ko-KR" dirty="0" smtClean="0"/>
              <a:t>DB </a:t>
            </a:r>
            <a:r>
              <a:rPr kumimoji="1" lang="ko-KR" altLang="en-US" dirty="0" smtClean="0"/>
              <a:t>개발</a:t>
            </a:r>
            <a:r>
              <a:rPr kumimoji="1" lang="en-US" altLang="ko-KR" dirty="0" smtClean="0"/>
              <a:t> </a:t>
            </a:r>
            <a:r>
              <a:rPr kumimoji="1" lang="mr-IN" altLang="ko-KR" dirty="0" smtClean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ETL, </a:t>
            </a:r>
            <a:r>
              <a:rPr kumimoji="1" lang="ko-KR" altLang="en-US" dirty="0" smtClean="0"/>
              <a:t>프로시져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대용량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마이그레이션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개발</a:t>
            </a:r>
            <a:r>
              <a:rPr kumimoji="1" lang="en-US" altLang="ko-KR" dirty="0" smtClean="0"/>
              <a:t> Tool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..</a:t>
            </a:r>
          </a:p>
          <a:p>
            <a:r>
              <a:rPr kumimoji="1" lang="en-US" altLang="ko-KR" dirty="0" smtClean="0"/>
              <a:t>DB</a:t>
            </a:r>
            <a:r>
              <a:rPr kumimoji="1" lang="ko-KR" altLang="en-US" dirty="0" smtClean="0"/>
              <a:t> 튜닝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인덱스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힌트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셈플링</a:t>
            </a:r>
            <a:endParaRPr kumimoji="1" lang="en-US" altLang="ko-KR" dirty="0" smtClean="0"/>
          </a:p>
          <a:p>
            <a:r>
              <a:rPr kumimoji="1" lang="ko-KR" altLang="en-US" dirty="0" smtClean="0"/>
              <a:t>핸즈온</a:t>
            </a:r>
            <a:endParaRPr kumimoji="1" lang="en-US" altLang="ko-KR" dirty="0" smtClean="0"/>
          </a:p>
          <a:p>
            <a:r>
              <a:rPr kumimoji="1" lang="ko-KR" altLang="en-US" dirty="0" smtClean="0"/>
              <a:t>자격증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4" y="5626630"/>
            <a:ext cx="11442700" cy="1117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637" y="3342311"/>
            <a:ext cx="4003698" cy="22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넉두리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발표자 찾기가 너무 힘듬</a:t>
            </a:r>
            <a:endParaRPr kumimoji="1"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/>
              <a:t>내용도 좋습니다</a:t>
            </a:r>
            <a:r>
              <a:rPr lang="en-US" altLang="ko-KR" dirty="0"/>
              <a:t>. </a:t>
            </a:r>
            <a:r>
              <a:rPr lang="ko-KR" altLang="en-US" dirty="0"/>
              <a:t>부담 갖지 마시고</a:t>
            </a:r>
            <a:r>
              <a:rPr lang="en-US" altLang="ko-KR" dirty="0"/>
              <a:t>, </a:t>
            </a:r>
            <a:r>
              <a:rPr lang="ko-KR" altLang="en-US" dirty="0"/>
              <a:t>공부한 내용을 </a:t>
            </a:r>
            <a:r>
              <a:rPr lang="ko-KR" altLang="en-US" dirty="0" smtClean="0"/>
              <a:t>발표하셔도 </a:t>
            </a:r>
            <a:r>
              <a:rPr lang="ko-KR" altLang="en-US" dirty="0"/>
              <a:t>좋습니다</a:t>
            </a:r>
            <a:r>
              <a:rPr lang="en-US" altLang="ko-KR" dirty="0" smtClean="0"/>
              <a:t>.</a:t>
            </a:r>
          </a:p>
          <a:p>
            <a:pPr lvl="1"/>
            <a:endParaRPr kumimoji="1" lang="en-US" altLang="ko-KR" dirty="0" smtClean="0"/>
          </a:p>
          <a:p>
            <a:r>
              <a:rPr kumimoji="1" lang="ko-KR" altLang="en-US" dirty="0" smtClean="0"/>
              <a:t>사람이 많아질 수록 소모임 보다 세션성이 강해짐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쌍방 커뮤니케이션이 없이 끝남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 smtClean="0"/>
              <a:t>세션 발표만 하면 재미가 없지 않을까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분 발표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30</a:t>
            </a:r>
            <a:r>
              <a:rPr kumimoji="1" lang="ko-KR" altLang="en-US" dirty="0" smtClean="0"/>
              <a:t>분 토론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스터디형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1" y="4737101"/>
            <a:ext cx="3468363" cy="19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AWS </a:t>
            </a:r>
            <a:r>
              <a:rPr kumimoji="1" lang="en-US" altLang="ko-KR" dirty="0" err="1" smtClean="0"/>
              <a:t>re:Invent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9492"/>
            <a:ext cx="5801784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7" y="1859492"/>
            <a:ext cx="2905477" cy="2179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893" y="3962400"/>
            <a:ext cx="2997907" cy="22484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1859493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3503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어떤 방향으로 이끌어 가고 싶은지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함께 </a:t>
            </a:r>
            <a:r>
              <a:rPr lang="ko-KR" altLang="en-US" dirty="0" smtClean="0"/>
              <a:t>나누면 좋을 것 같습니다</a:t>
            </a:r>
            <a:r>
              <a:rPr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34" y="4212166"/>
            <a:ext cx="2540000" cy="256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33" y="2527299"/>
            <a:ext cx="3369733" cy="33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감사합니다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2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293</Words>
  <Application>Microsoft Macintosh PowerPoint</Application>
  <PresentationFormat>와이드스크린</PresentationFormat>
  <Paragraphs>68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Mangal</vt:lpstr>
      <vt:lpstr>Arial</vt:lpstr>
      <vt:lpstr>Office 테마</vt:lpstr>
      <vt:lpstr>AWSKRUG 데이터베이스 소모임</vt:lpstr>
      <vt:lpstr>Organizors 소개</vt:lpstr>
      <vt:lpstr>소모임 진행</vt:lpstr>
      <vt:lpstr>DB 주제</vt:lpstr>
      <vt:lpstr>넉두리</vt:lpstr>
      <vt:lpstr>AWS re:Invent</vt:lpstr>
      <vt:lpstr>어떤 방향으로 이끌어 가고 싶은지  함께 나누면 좋을 것 같습니다.</vt:lpstr>
      <vt:lpstr>감사합니다.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소모임</dc:title>
  <dc:creator>권정빈</dc:creator>
  <cp:lastModifiedBy>권정빈</cp:lastModifiedBy>
  <cp:revision>17</cp:revision>
  <dcterms:created xsi:type="dcterms:W3CDTF">2019-05-28T05:52:45Z</dcterms:created>
  <dcterms:modified xsi:type="dcterms:W3CDTF">2019-05-28T08:44:39Z</dcterms:modified>
</cp:coreProperties>
</file>