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</p:sldIdLst>
  <p:sldSz cy="5143500" cx="9144000"/>
  <p:notesSz cx="6858000" cy="9144000"/>
  <p:embeddedFontLst>
    <p:embeddedFont>
      <p:font typeface="Average"/>
      <p:regular r:id="rId91"/>
    </p:embeddedFont>
    <p:embeddedFont>
      <p:font typeface="Oswald"/>
      <p:regular r:id="rId92"/>
      <p:bold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Average-regular.fntdata"/><Relationship Id="rId90" Type="http://schemas.openxmlformats.org/officeDocument/2006/relationships/slide" Target="slides/slide85.xml"/><Relationship Id="rId93" Type="http://schemas.openxmlformats.org/officeDocument/2006/relationships/font" Target="fonts/Oswald-bold.fntdata"/><Relationship Id="rId92" Type="http://schemas.openxmlformats.org/officeDocument/2006/relationships/font" Target="fonts/Oswald-regular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lthingsdistributed.com/2019/08/modern-applications-at-aw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1.awsstatic.com/events/reinvent/2019/REPEAT_3_Serverless_architectural_patterns_and_best_practices_ARC307-R3.pdf" TargetMode="External"/><Relationship Id="rId3" Type="http://schemas.openxmlformats.org/officeDocument/2006/relationships/hyperlink" Target="http://aws-reinvent-audio.s3-website.us-east-2.amazonaws.com/2019/2019_presentations.html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llthingsdistributed.com/2019/08/modern-applications-at-aws.html" TargetMode="External"/><Relationship Id="rId3" Type="http://schemas.openxmlformats.org/officeDocument/2006/relationships/hyperlink" Target="https://speakerdeck.com/awsmena/aws-mena-community-day-opening-keynote?slide=16" TargetMode="External"/><Relationship Id="rId4" Type="http://schemas.openxmlformats.org/officeDocument/2006/relationships/hyperlink" Target="https://en.wikipedia.org/wiki/Cloud_computing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ost.aws/questions/QULXSqEPGbQx6qiyBa1D1Udg/lambda-to-db-connectivity-best-practice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Function_as_a_service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pprunner/latest/dg/security_iam_service-with-iam.html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mazonRDS/latest/UserGuide/CHAP_CommonTasks.Connect.html#CHAP_CommonTasks.Connect.DatabaseAuthentication" TargetMode="External"/><Relationship Id="rId3" Type="http://schemas.openxmlformats.org/officeDocument/2006/relationships/hyperlink" Target="https://docs.aws.amazon.com/AmazonRDS/latest/UserGuide/database-authentication.html" TargetMode="External"/><Relationship Id="rId4" Type="http://schemas.openxmlformats.org/officeDocument/2006/relationships/hyperlink" Target="https://docs.aws.amazon.com/AmazonRDS/latest/UserGuide/UsingWithRDS.IAMDBAuth.html" TargetMode="External"/><Relationship Id="rId5" Type="http://schemas.openxmlformats.org/officeDocument/2006/relationships/hyperlink" Target="https://docs.aws.amazon.com/AmazonRDS/latest/UserGuide/USER_VPC.Scenarios.html#USER_VPC.Scenario4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.classmethod.jp/articles/different-from-vpc-peering-and-transit-gateway/" TargetMode="External"/><Relationship Id="rId3" Type="http://schemas.openxmlformats.org/officeDocument/2006/relationships/hyperlink" Target="https://aws.amazon.com/about-aws/whats-new/2021/05/amazon-vpc-announces-pricing-change-for-vpc-peering/" TargetMode="External"/><Relationship Id="rId4" Type="http://schemas.openxmlformats.org/officeDocument/2006/relationships/hyperlink" Target="https://aws.amazon.com/ec2/pricing/on-demand/#Data_Transfer" TargetMode="External"/><Relationship Id="rId5" Type="http://schemas.openxmlformats.org/officeDocument/2006/relationships/hyperlink" Target="https://repost.aws/questions/QULOIFZhbqTtOjwNsFAnelKw/data-transfer-cost-on-vpc-peering-with-different-aws-accounts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vpc/latest/userguide/vpc-cidr-blocks.html#vpc-sizing-ipv4" TargetMode="Externa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epost.aws/questions/QUC8NjoSGtTcu5V4Fkoiw_vA/app-runner-service-cannot-access-internet-when-added-to-a-vpc" TargetMode="External"/><Relationship Id="rId3" Type="http://schemas.openxmlformats.org/officeDocument/2006/relationships/hyperlink" Target="https://docs.aws.amazon.com/apprunner/latest/dg/network-vpc.html" TargetMode="Externa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aws.amazon.com/apprunner/latest/dg/manage-custom-domains.html" TargetMode="External"/><Relationship Id="rId3" Type="http://schemas.openxmlformats.org/officeDocument/2006/relationships/hyperlink" Target="https://docs.aws.amazon.com/apprunner/latest/api/API_AssociateCustomDomain.html" TargetMode="Externa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erverless_comput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04f7223a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04f7223a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이것만 가지고는 무엇으로부터 자유로워지는지 명확하지 않은</a:t>
            </a:r>
            <a:r>
              <a:rPr lang="en"/>
              <a:t>데, 서버관리, 로드밸런싱, 보안패치 적용 등 ops 쪽 일에 해당한다.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https://www.allthingsdistributed.com/2019/08/modern-applications-at-aws.html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04f7223a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04f7223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04f7223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04f722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</a:t>
            </a:r>
            <a:r>
              <a:rPr lang="en"/>
              <a:t>처: AWS re:Invent 2019 ARC307-R Serverless architectural patterns and best practices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https://d1.awsstatic.com/events/reinvent/2019/REPEAT_3_Serverless_architectural_patterns_and_best_practices_ARC307-R3.pdf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re:Invent 2019 presentations: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http://aws-reinvent-audio.s3-website.us-east-2.amazonaws.com/2019/2019_presentations.html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04f7223a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04f7223a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773dbf9f4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773dbf9f4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원출처: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https://www.allthingsdistributed.com/2019/08/modern-applications-at-aws.html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출</a:t>
            </a:r>
            <a:r>
              <a:rPr lang="en"/>
              <a:t>처: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https://speakerdeck.com/awsmena/aws-mena-community-day-opening-keynote?slide=16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원본을 못찾겠음. 출처에서 가져옴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는 Saas? Paas? Iaas? -&gt; Iaas 이면서 Paas 임. 추상화 level이 높아지면 Paas 가 됨(ex. serverless) 출처: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https://en.wikipedia.org/wiki/Cloud_computing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04f7223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04f7223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는 microservices 맞춤</a:t>
            </a:r>
            <a:r>
              <a:rPr lang="en"/>
              <a:t>임. Startup 이라면 monolithic architecture 로 시작할테고, 해당 architecture 를 무리없이 편하게 올릴 수 있는게 function 보다는 container 환경임. 일례로 stateless, short-lived lambda 는 DB connection을 재활용 하는(ex connection pooling) 일조차 꽤나 challenging 하다.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https://repost.aws/questions/QULXSqEPGbQx6qiyBa1D1Udg/lambda-to-db-connectivity-best-practices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 는 거대한 application 을 견고하고 (장애에)탄력있게 만들기 위해서 필요한거지 startup 에게는 당장 중요한 요소가 아니다. 일반적인 FE, BE(API + DB) 로 architecture를 구성할 때 API 로 위시되는 computation 영역은 monolith 구조로 가는게 스타트업에게는 편하고 빠르다.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04f7223a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04f7223a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04f7223a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04f7223a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Fargate 안써봐서 정확하지 않을 수 있</a:t>
            </a:r>
            <a:r>
              <a:rPr lang="en"/>
              <a:t>음ㅠㅠ. 그래도 fargate 에서 각 기능 어떻게 쓰는지 한번씩 찾아보긴 함.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4f7223a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4f7223a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한마디</a:t>
            </a:r>
            <a:r>
              <a:rPr lang="en"/>
              <a:t>로 </a:t>
            </a:r>
            <a:r>
              <a:rPr lang="en"/>
              <a:t>HTTP 기</a:t>
            </a:r>
            <a:r>
              <a:rPr lang="en"/>
              <a:t>반 application 을 위한 solution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04f7223a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04f7223a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Nextjs 관점에서 </a:t>
            </a:r>
            <a:r>
              <a:rPr lang="en"/>
              <a:t>App runner는 fargate 에 가깝</a:t>
            </a:r>
            <a:r>
              <a:rPr lang="en"/>
              <a:t>고, Amplify는 굳이 따지자면 Lambda와 같은 FaaS(Function as a Service,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https://en.wikipedia.org/wiki/Function_as_a_service</a:t>
            </a:r>
            <a:r>
              <a:rPr lang="en"/>
              <a:t> )에 가까움. Vercel 은 Nextjs 전용 FaaS.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 은 Nextjs 전용이고, Amplify 는 너무 </a:t>
            </a:r>
            <a:r>
              <a:rPr lang="en"/>
              <a:t>opinionated</a:t>
            </a:r>
            <a:r>
              <a:rPr lang="en"/>
              <a:t> 함. Amplify 에서 잘쓰는것도 challenging 함. Compute 영역에서 serverless 는 아직은 container 영역에 머무는게 맘 편함.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773dbf9f4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773dbf9f4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04f7223a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04f7223a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0731174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073117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04f7223a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04f7223a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0731174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0731174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0731174c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0731174c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0731174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0731174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0731174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60731174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0731174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0731174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 로 민감한 정보(ex. DB password </a:t>
            </a:r>
            <a:r>
              <a:rPr lang="en"/>
              <a:t>등)을 올리기 위해 필요.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0731174c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0731174c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Tokyo region 의 </a:t>
            </a:r>
            <a:r>
              <a:rPr lang="en"/>
              <a:t>Secrets Manager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0731174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0731174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773dbf9f4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773dbf9f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0731174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073117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0731174c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0731174c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에 들어가서 policy 만들기. 각 Resource 는 Secrets Manager 와 KMS 에서 적절한 녀석을 찾아 arn 복사 붙여넣기 하면 됩니</a:t>
            </a:r>
            <a:r>
              <a:rPr lang="en"/>
              <a:t>다!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template 은 App runner 서비스 올리는 과정중에 console 화면에서 소개되어 있음.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0731174c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6073117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0731174c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073117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https://docs.aws.amazon.com/apprunner/latest/dg/security_iam_service-with-iam.html</a:t>
            </a:r>
            <a:r>
              <a:rPr lang="en"/>
              <a:t> 에 instance role trust policy 그대로 복붙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0731174c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073117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만든 policy 연결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0731174c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0731174c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배포 환경(stage)별로 policy 랑 instance role 각각 만들</a:t>
            </a:r>
            <a:r>
              <a:rPr lang="en"/>
              <a:t>기.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0731174c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0731174c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0731174c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0731174c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0731174c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0731174c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만들어둔 instance role 할당해주</a:t>
            </a:r>
            <a:r>
              <a:rPr lang="en"/>
              <a:t>기.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60731174c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60731174c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773dbf9f4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773dbf9f4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04f7223a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04f7223a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0731174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0731174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접근 방법이 3가지 있는데 Password auth가 가장 일반적이고 편하고 또 손이 덜</a:t>
            </a:r>
            <a:r>
              <a:rPr lang="en"/>
              <a:t>감. Private network로 접근하게 하면 보안 위험도 적고. RDS 접근 방법 3가지 비교는 다음 REF를 참고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https://docs.aws.amazon.com/AmazonRDS/latest/UserGuide/CHAP_CommonTasks.Connect.html#CHAP_CommonTasks.Connect.DatabaseAuthentication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https://docs.aws.amazon.com/AmazonRDS/latest/UserGuide/database-authentication.html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https://docs.aws.amazon.com/AmazonRDS/latest/UserGuide/UsingWithRDS.IAMDBAuth.html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한편 VPC 안에 있는 RDS 접근방법은 다음 링크 참고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https://docs.aws.amazon.com/AmazonRDS/latest/UserGuide/USER_VPC.Scenarios.html#USER_VPC.Scenario4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이중 “A DB instance in a VPC accessed by a client application through the internet” 방법이 가장 일반적이고 편하고 손이덜간다.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0731174c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0731174c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0731174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0731174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0731174c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0731174c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https://dev.classmethod.jp/articles/different-from-vpc-peering-and-transit-gateway/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결론적으로 VPC Peering 이 저렴하고 지금과 같은 경우 Transit Gateway는 오버스펙입니다.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근데 2021년 5월 부로 가격 정책이 달라짐 (classmethod 자료는 2020년 자료)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https://aws.amazon.com/about-aws/whats-new/2021/05/amazon-vpc-announces-pricing-change-for-vpc-peering/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https://aws.amazon.com/ec2/pricing/on-demand/#Data_Transfer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https://repost.aws/questions/QULOIFZhbqTtOjwNsFAnelKw/data-transfer-cost-on-vpc-peering-with-different-aws-accounts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해당 내용에 의하면 Tokyo-Seoul VPC peering 비용은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- 무료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Out - $0.09 per GB.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100GB free tier 적용되는지 모르겠음. 근데 경험상 적용되는것 같음.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8eb0ca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98eb0ca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8eb0cae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98eb0cae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8eb0cae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8eb0cae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Tokyo region 쓰는것은 오직 App runner를 위해서기 때문이니까 name tag는 알아보기 쉽게 AppRunner로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CIDR block은 Tokyo region 에서 이것저것 많이 할건 아니니까 가장 좁은 범위인 192.168.0.0/20 으로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https://docs.aws.amazon.com/vpc/latest/userguide/vpc-cidr-blocks.html#vpc-sizing-ipv4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98eb0cae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98eb0cae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availability 아주 중요하</a:t>
            </a:r>
            <a:r>
              <a:rPr lang="en"/>
              <a:t>죠! 저는 욕심쟁이이니까 AZ 최대치인 3개를 다 쓰겠습니다.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여기서 중요한게 public subnet 과 private subnet 인데요, 꼭 둘다 3개씩 만들어 주세요.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Private subnet - App runner 는 public subnet 에서 public IP 를 가질수 없어요!(꼼수(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https://repost.aws/questions/QUC8NjoSGtTcu5V4Fkoiw_vA/app-runner-service-cannot-access-internet-when-added-to-a-vpc</a:t>
            </a:r>
            <a:r>
              <a:rPr lang="en"/>
              <a:t>) 는 있는것 같지만 쓰지마세요!). 그리고 private subnet에 연결하라고 권장되어 있으니 private subnet을 만들어주세요.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https://docs.aws.amazon.com/apprunner/latest/dg/network-vpc.html</a:t>
            </a:r>
            <a:r>
              <a:rPr lang="en"/>
              <a:t>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Public subnet - private subnet 에서는 Internet 연결이 안되요. Internet 연결을 위해 NAT Gateway가 위치할 public subnet이 필요해요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98eb0cae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98eb0cae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option도 다 켜주세</a:t>
            </a:r>
            <a:r>
              <a:rPr lang="en"/>
              <a:t>요. RDS를 Ip 로 접근하지 않고 hostname으로 접근할거니까요 ㅎㅎ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endpoint 는 선택. S3 쓴다면 비용을 절감하기 위해서 S3 endpoint를 쓰면 좋겠죠 :)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773dbf9f4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773dbf9f4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8eb0cae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8eb0cae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8eb0cae5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8eb0cae5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3개에 NAT를 달았을때 숨만쉬어도 하루에 나가는 NAT gateway 비용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8eb0cae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98eb0cae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AZ 1개에만 Nat gateway 만들었을때 비용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8eb0cae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8eb0cae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8eb0cae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8eb0cae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98eb0cae5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98eb0cae5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98eb0cae5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98eb0cae5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8eb0cae5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8eb0cae5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8eb0cae5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98eb0cae5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8eb0cae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98eb0cae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773dbf9f4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773dbf9f4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8eb0cae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8eb0cae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8eb0cae5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8eb0cae5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98eb0cae5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98eb0cae5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98eb0cae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98eb0cae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8eb0cae5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8eb0cae5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8eb0cae5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8eb0cae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98eb0cae5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98eb0cae5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98eb0cae5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98eb0cae5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98eb0cae5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98eb0cae5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98eb0cae5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98eb0cae5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773dbf9f4_0_1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773dbf9f4_0_1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98eb0cae5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98eb0cae5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98eb0cae5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98eb0cae5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98eb0cae5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98eb0cae5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나중에 root domain 이랑 www 같이 등록하는것 추가하</a:t>
            </a:r>
            <a:r>
              <a:rPr lang="en"/>
              <a:t>기.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Domain layering 하는것 추가하기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https://docs.aws.amazon.com/apprunner/latest/dg/manage-custom-domains.html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https://docs.aws.amazon.com/apprunner/latest/api/API_AssociateCustomDomain.html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98eb0cae5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98eb0cae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98eb0cae5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98eb0cae5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98eb0cae5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98eb0cae5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98eb0cae5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98eb0cae5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98eb0cae5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98eb0cae5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98eb0cae5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98eb0cae5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98eb0cae5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98eb0cae5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에러 메시지가 맞는지 조금 기억이 가물가물 하지</a:t>
            </a:r>
            <a:r>
              <a:rPr lang="en"/>
              <a:t>만(이미 조치를 취해놓고 쓰고있어서 최근 에러를 본적이 없음.ㅠㅠ) 아마 맞을것 같음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773dbf9f4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773dbf9f4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98eb0cae5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98eb0cae5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98eb0cae5c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98eb0cae5c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98eb0cae5c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98eb0cae5c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98eb0cae5c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98eb0cae5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98eb0cae5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98eb0cae5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98eb0cae5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98eb0cae5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04f722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04f722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Computing: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https://en.wikipedia.org/wiki/Serverless_computing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llthingsdistributed.com/2019/08/modern-applications-at-aws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ws.amazon.com/ko/apprunner/?nc1=h_l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namhoonawstes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aws.amazon.com/vpc/latest/peering/vpc-peering-basics.html#vpc-peering-limitations" TargetMode="External"/><Relationship Id="rId4" Type="http://schemas.openxmlformats.org/officeDocument/2006/relationships/hyperlink" Target="https://docs.aws.amazon.com/vpc/latest/userguide/default-vpc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ws.amazon.com/ko/apprunner/?nc1=h_l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docs.aws.amazon.com/vpc/latest/peering/vpc-peering-routing.html" TargetMode="External"/><Relationship Id="rId4" Type="http://schemas.openxmlformats.org/officeDocument/2006/relationships/image" Target="../media/image2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4.png"/><Relationship Id="rId4" Type="http://schemas.openxmlformats.org/officeDocument/2006/relationships/hyperlink" Target="https://docs.aws.amazon.com/vpc/latest/userguide/vpc-dns.html#vpc-dns-updating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docs.aws.amazon.com/vpc/latest/peering/vpc-peering-security-groups.html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docs.aws.amazon.com/apprunner/latest/dg/manage-custom-domains.html" TargetMode="External"/><Relationship Id="rId4" Type="http://schemas.openxmlformats.org/officeDocument/2006/relationships/image" Target="../media/image3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docs.aws.amazon.com/apprunner/latest/dg/manage-custom-domains.html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hyperlink" Target="https://docs.aws.amazon.com/AmazonECS/latest/developerguide/service-quotas.html#service-quotas-fargate" TargetMode="Externa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allthingsdistributed.com/2019/08/modern-applications-at-aw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 for production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fit for startup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serverless?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964250" y="1424500"/>
            <a:ext cx="5215500" cy="24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Going serverless frees you to focus on activities that set your company apart, like product innovation.</a:t>
            </a:r>
            <a:endParaRPr sz="2000"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Werner Vogels (Amazon CTO,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사실 serverless 는 이미 많이 쓰고 있</a:t>
            </a:r>
            <a:r>
              <a:rPr lang="en"/>
              <a:t>다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Cloudfront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DynamoDB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API gateway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Cloud watch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Secrets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쪽은 abstraction 하기가 쉽지 않</a:t>
            </a:r>
            <a:r>
              <a:rPr lang="en"/>
              <a:t>다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사용 방식이 너무 다양하기 때문에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Error 상태</a:t>
            </a:r>
            <a:r>
              <a:rPr lang="en"/>
              <a:t>는?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Scale 조건은? Cpu? Memory? Concurrency?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과금은? Cpu 사용시간? Running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나는 disk IO를 엄청 써야 하는데.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나는 메모리가 엄청 많이 필요해!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나는 OS level의 system call 을 사용해야해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나는 Network 에 민감해! latency는 낮고, bandwidth는 굉장히 넓어야해!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2" y="0"/>
            <a:ext cx="908093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Fargate vs Lambda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71250" y="1252550"/>
            <a:ext cx="7852200" cy="241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근데 serverless라고 해도 로드밸런서나 SSL등 여러 기능들을 조합해서 구성하는것도 일인데ㅠㅠ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1501500" y="1152475"/>
            <a:ext cx="6141000" cy="26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/>
              <a:t>Fargate + Load balancer</a:t>
            </a:r>
            <a:r>
              <a:rPr lang="en" sz="2800"/>
              <a:t> + Certificate Manager</a:t>
            </a:r>
            <a:r>
              <a:rPr lang="en" sz="2800"/>
              <a:t> + CI/CD + (minimal)</a:t>
            </a:r>
            <a:r>
              <a:rPr lang="en" sz="2800"/>
              <a:t>블루그린 배포</a:t>
            </a:r>
            <a:r>
              <a:rPr lang="en" sz="2800"/>
              <a:t>+ (</a:t>
            </a:r>
            <a:r>
              <a:rPr lang="en" sz="2800"/>
              <a:t>minimal</a:t>
            </a:r>
            <a:r>
              <a:rPr lang="en" sz="2800"/>
              <a:t>)자동롤백 등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1703200" y="1623425"/>
            <a:ext cx="59760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App Runner는 인프라나 컨테이너와 관련한 경험이 없더라도 </a:t>
            </a:r>
            <a:r>
              <a:rPr b="1" lang="en">
                <a:solidFill>
                  <a:schemeClr val="accent5"/>
                </a:solidFill>
              </a:rPr>
              <a:t>웹 애플리케이션과 API 서비스</a:t>
            </a:r>
            <a:r>
              <a:rPr lang="en"/>
              <a:t>를 구축, 배포 및 실행할 수 있는 완전관리형 애플리케이션 서비스입니다.</a:t>
            </a:r>
            <a:endParaRPr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AWS apprunner 공식 설명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 vs Amplify vs Vercel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발표자 소개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56225" y="1208550"/>
            <a:ext cx="5706300" cy="27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정남훈 / 훈소프트 재직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 개발자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견고한 제품을 빠르게 개발하는 것에 관심이 많습니다.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5" y="1212900"/>
            <a:ext cx="2323925" cy="23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실전 App runner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준비사항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DB - postgresql 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- express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 - nextjs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https://github.com/namhoonawstest</a:t>
            </a:r>
            <a:r>
              <a:rPr lang="en"/>
              <a:t> org 에 test용 FE, BE app을 올려놓았습니다.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App runner에 올리기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최대한 ops를 안하도록</a:t>
            </a:r>
            <a:r>
              <a:rPr lang="en"/>
              <a:t>..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460"/>
            <a:ext cx="9143999" cy="4328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0612"/>
            <a:ext cx="9144000" cy="33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66" y="0"/>
            <a:ext cx="560026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Manager 사용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977" y="0"/>
            <a:ext cx="55020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164"/>
            <a:ext cx="9143999" cy="481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목차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 기본 설명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apprunner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실전 App runner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Secret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RDS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Custom domain 연결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Trouble shooting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특정 시점 이후 배포 에러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Nextjs 배포 에러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후기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/>
          <p:nvPr>
            <p:ph type="title"/>
          </p:nvPr>
        </p:nvSpPr>
        <p:spPr>
          <a:xfrm>
            <a:off x="671250" y="1618650"/>
            <a:ext cx="7852200" cy="19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Secrets에 접근할 수 있는 policy 만들기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68035"/>
            <a:ext cx="9144001" cy="500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할당된 Instance role 만들기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8" y="0"/>
            <a:ext cx="48529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5961"/>
            <a:ext cx="9144000" cy="27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33" y="0"/>
            <a:ext cx="75097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다시 App runner 화면으로 돌아와서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1572600" y="43784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드디어 ENV 설</a:t>
            </a:r>
            <a:r>
              <a:rPr lang="en"/>
              <a:t>정ㅠㅠ</a:t>
            </a:r>
            <a:endParaRPr/>
          </a:p>
        </p:txBody>
      </p:sp>
      <p:pic>
        <p:nvPicPr>
          <p:cNvPr id="258" name="Google Shape;2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63" y="154625"/>
            <a:ext cx="8152075" cy="42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9" y="0"/>
            <a:ext cx="75542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BE가 올라갔지</a:t>
            </a:r>
            <a:r>
              <a:rPr lang="en"/>
              <a:t>만..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 기본 설명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연결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3"/>
          <p:cNvSpPr txBox="1"/>
          <p:nvPr>
            <p:ph type="title"/>
          </p:nvPr>
        </p:nvSpPr>
        <p:spPr>
          <a:xfrm>
            <a:off x="671250" y="1261200"/>
            <a:ext cx="7852200" cy="26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#1: RDS를 VPC</a:t>
            </a:r>
            <a:r>
              <a:rPr lang="en"/>
              <a:t>로(private network로) 접근하고 싶어요. DB가 inbound allow public all이라니 상상할수 없어요!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>
            <p:ph type="title"/>
          </p:nvPr>
        </p:nvSpPr>
        <p:spPr>
          <a:xfrm>
            <a:off x="311700" y="12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connector 만들어주고 BE의 outgoing traffic 을 VPC로</a:t>
            </a:r>
            <a:endParaRPr/>
          </a:p>
        </p:txBody>
      </p:sp>
      <p:pic>
        <p:nvPicPr>
          <p:cNvPr id="284" name="Google Shape;2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825" y="697275"/>
            <a:ext cx="5722349" cy="427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>
            <p:ph type="title"/>
          </p:nvPr>
        </p:nvSpPr>
        <p:spPr>
          <a:xfrm>
            <a:off x="645900" y="1010700"/>
            <a:ext cx="7852200" cy="31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#2: 아니 근데 제 RDS 는 Seoul Region 에 있고 App runner는 Tokyo Region 에 있는데요?</a:t>
            </a:r>
            <a:r>
              <a:rPr lang="en" sz="1400"/>
              <a:t>(App runner 서울리전 미출시ㅠㅠ)</a:t>
            </a:r>
            <a:r>
              <a:rPr lang="en"/>
              <a:t> Region이 달라서 VPC 가 달라요!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Peering vs Transit Gateway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Peering 주의사</a:t>
            </a:r>
            <a:r>
              <a:rPr lang="en"/>
              <a:t>항</a:t>
            </a:r>
            <a:endParaRPr/>
          </a:p>
        </p:txBody>
      </p:sp>
      <p:sp>
        <p:nvSpPr>
          <p:cNvPr id="300" name="Google Shape;30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VPC 의 CIDR blocks 가 겹치면 안되요!(</a:t>
            </a:r>
            <a:r>
              <a:rPr lang="en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이건 어찌보면 당연. Peering 된 VPC 에서 같은 IP가 존재하면 안되니까. Destination이 2곳이라니.. Data packet을 어디로 보내죠?!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각 Region의 Default VPC는 172.31.0.0/16 CIDR을 갖고 있습니다(</a:t>
            </a:r>
            <a:r>
              <a:rPr lang="en" u="sng">
                <a:solidFill>
                  <a:schemeClr val="hlink"/>
                </a:solidFill>
                <a:hlinkClick r:id="rId4"/>
              </a:rPr>
              <a:t>Ref</a:t>
            </a:r>
            <a:r>
              <a:rPr lang="en"/>
              <a:t>). 따라서 겹침.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8"/>
          <p:cNvSpPr txBox="1"/>
          <p:nvPr>
            <p:ph type="title"/>
          </p:nvPr>
        </p:nvSpPr>
        <p:spPr>
          <a:xfrm>
            <a:off x="645900" y="1668300"/>
            <a:ext cx="7852200" cy="18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만들기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(Tokyo에, app runner 용도로만 쓸거니</a:t>
            </a:r>
            <a:r>
              <a:rPr lang="en" sz="1650"/>
              <a:t>까)</a:t>
            </a:r>
            <a:endParaRPr sz="165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657" y="0"/>
            <a:ext cx="41906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30" y="0"/>
            <a:ext cx="60385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920" y="0"/>
            <a:ext cx="46361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703200" y="1623425"/>
            <a:ext cx="59760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App Runner는 인프라나 컨테이너와 관련한 경험이 없더라도 웹 애플리케이션과 API 서비스를 구축, 배포 및 실행할 수 있는 완전관리형 애플리케이션 서비스입니다.</a:t>
            </a:r>
            <a:endParaRPr/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AWS apprunner 공식 설명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 gateway 아주 중요해요</a:t>
            </a:r>
            <a:endParaRPr/>
          </a:p>
        </p:txBody>
      </p:sp>
      <p:sp>
        <p:nvSpPr>
          <p:cNvPr id="326" name="Google Shape;32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ISSUE #3: 저는 공공 API를 사용하는데</a:t>
            </a:r>
            <a:r>
              <a:rPr b="1" lang="en">
                <a:solidFill>
                  <a:schemeClr val="dk1"/>
                </a:solidFill>
              </a:rPr>
              <a:t>요, App runner에 올렸더니 공공 api 접근이 안되요ㅠㅠㅠ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RDS를 위해 App runner의 outbound traffic을 VPC connector 로 VPC로 보내버리면 별다른 설정을 안하면 Internet에 접근할 수 없어요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 gateway를 통해서 Internet 접근을 가능하게 해줘야 해요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>
                <a:solidFill>
                  <a:schemeClr val="accent5"/>
                </a:solidFill>
              </a:rPr>
              <a:t>근데 Nat gateway 굉장히!!! 비싸요!!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676" y="0"/>
            <a:ext cx="48186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543" y="0"/>
            <a:ext cx="49889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894517"/>
            <a:ext cx="9144001" cy="335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Peering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peering 만들기</a:t>
            </a:r>
            <a:endParaRPr/>
          </a:p>
        </p:txBody>
      </p:sp>
      <p:sp>
        <p:nvSpPr>
          <p:cNvPr id="352" name="Google Shape;352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얘는 좀 간</a:t>
            </a:r>
            <a:r>
              <a:rPr lang="en"/>
              <a:t>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VPC -&gt; Peering connections 에서 Create peering connection 해서 connection 만들어 주세요.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Tokyo 에서 만드나 Seoul 에서 만드나 상관없습니다.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저는 Tokyo 에서 만들었어요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Seoul의 RDS 가 있는 VPC(저는 Default VPC)에 peering request를 보내놓습니다.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Region을 서울로 바꿔서 request를 승인 해주세요!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table 업데이트 하기</a:t>
            </a:r>
            <a:endParaRPr/>
          </a:p>
        </p:txBody>
      </p:sp>
      <p:sp>
        <p:nvSpPr>
          <p:cNvPr id="358" name="Google Shape;358;p6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Peering 한 VPC 로 traffic 이 흐르게 하기 위해서 route table 을 수정해줘야 </a:t>
            </a:r>
            <a:r>
              <a:rPr lang="en"/>
              <a:t>함.(</a:t>
            </a:r>
            <a:r>
              <a:rPr lang="en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/>
              <a:t>)</a:t>
            </a:r>
            <a:endParaRPr/>
          </a:p>
        </p:txBody>
      </p:sp>
      <p:pic>
        <p:nvPicPr>
          <p:cNvPr id="359" name="Google Shape;35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037" y="1699856"/>
            <a:ext cx="6203925" cy="30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0150"/>
            <a:ext cx="9144001" cy="3924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69"/>
          <p:cNvSpPr txBox="1"/>
          <p:nvPr/>
        </p:nvSpPr>
        <p:spPr>
          <a:xfrm>
            <a:off x="211200" y="4257950"/>
            <a:ext cx="872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하는김에 Tokyo region에 route table private 3개 만들어져 있는것 하나로 합쳤어요.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내용이 똑같아서요 ㅎㅎ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Seoul Region의 route table 도 바꿔주세요 </a:t>
            </a:r>
            <a:r>
              <a:rPr lang="en" sz="1555"/>
              <a:t>(상호 traffic이 왔다갔다 할 수 있</a:t>
            </a:r>
            <a:r>
              <a:rPr lang="en" sz="1555"/>
              <a:t>게)</a:t>
            </a:r>
            <a:endParaRPr sz="1555"/>
          </a:p>
        </p:txBody>
      </p:sp>
      <p:sp>
        <p:nvSpPr>
          <p:cNvPr id="371" name="Google Shape;371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2" name="Google Shape;37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3"/>
            <a:ext cx="9144000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1"/>
          <p:cNvSpPr txBox="1"/>
          <p:nvPr>
            <p:ph type="title"/>
          </p:nvPr>
        </p:nvSpPr>
        <p:spPr>
          <a:xfrm>
            <a:off x="645900" y="1355250"/>
            <a:ext cx="7852200" cy="24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#4: 아직도 RDS 연결이 안돼</a:t>
            </a:r>
            <a:r>
              <a:rPr lang="en"/>
              <a:t>요ㅠㅠ </a:t>
            </a:r>
            <a:r>
              <a:rPr lang="en" sz="2400"/>
              <a:t>(사실 설정할게 좀 더 남아 있어요 ㅎ</a:t>
            </a:r>
            <a:r>
              <a:rPr lang="en" sz="2400"/>
              <a:t>ㅎ</a:t>
            </a:r>
            <a:r>
              <a:rPr lang="en" sz="2400"/>
              <a:t>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703200" y="1623425"/>
            <a:ext cx="59760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App Runner는 </a:t>
            </a:r>
            <a:r>
              <a:rPr lang="en" strike="sngStrike">
                <a:solidFill>
                  <a:schemeClr val="dk2"/>
                </a:solidFill>
              </a:rPr>
              <a:t>인프라나 컨테이너와 관련한 경험이 없더라도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AWS cloud infra 관련지식이 있다면</a:t>
            </a:r>
            <a:r>
              <a:rPr lang="en"/>
              <a:t> 웹 애플리케이션과 API 서비스를 구축, 배포 및 실행할 수 있는 완전관리형 애플리케이션 서비스입니다.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718276"/>
            <a:ext cx="9143998" cy="170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Peering connections 의 DNS 항목 </a:t>
            </a:r>
            <a:r>
              <a:rPr lang="en" sz="1772"/>
              <a:t>(Default disabled 되어있어</a:t>
            </a:r>
            <a:r>
              <a:rPr lang="en" sz="1772"/>
              <a:t>요)</a:t>
            </a:r>
            <a:endParaRPr sz="1772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3"/>
          <p:cNvSpPr txBox="1"/>
          <p:nvPr>
            <p:ph type="title"/>
          </p:nvPr>
        </p:nvSpPr>
        <p:spPr>
          <a:xfrm>
            <a:off x="311700" y="210375"/>
            <a:ext cx="85206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DNS settings 눌러서 DNS resolution 을 allow 해주세요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(양 리전 전부</a:t>
            </a:r>
            <a:r>
              <a:rPr lang="en"/>
              <a:t>다)</a:t>
            </a:r>
            <a:endParaRPr/>
          </a:p>
        </p:txBody>
      </p:sp>
      <p:pic>
        <p:nvPicPr>
          <p:cNvPr id="389" name="Google Shape;38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2050"/>
            <a:ext cx="9143999" cy="17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73"/>
          <p:cNvSpPr txBox="1"/>
          <p:nvPr/>
        </p:nvSpPr>
        <p:spPr>
          <a:xfrm>
            <a:off x="1638450" y="4070075"/>
            <a:ext cx="586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RDS 를 ip가 아니라 hostname 으로 접근하기 때문에 필요함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4"/>
          <p:cNvSpPr txBox="1"/>
          <p:nvPr>
            <p:ph type="title"/>
          </p:nvPr>
        </p:nvSpPr>
        <p:spPr>
          <a:xfrm>
            <a:off x="311700" y="214675"/>
            <a:ext cx="8520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Peering 하는 VPC 둘다 DNS hostnames, DNS resolution enabled 되어있는지 확인</a:t>
            </a:r>
            <a:endParaRPr/>
          </a:p>
        </p:txBody>
      </p:sp>
      <p:pic>
        <p:nvPicPr>
          <p:cNvPr id="396" name="Google Shape;39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7900"/>
            <a:ext cx="9144000" cy="273391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74"/>
          <p:cNvSpPr txBox="1"/>
          <p:nvPr/>
        </p:nvSpPr>
        <p:spPr>
          <a:xfrm>
            <a:off x="2331300" y="4427875"/>
            <a:ext cx="44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Ref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의 security </a:t>
            </a:r>
            <a:r>
              <a:rPr lang="en"/>
              <a:t>group</a:t>
            </a:r>
            <a:r>
              <a:rPr lang="en"/>
              <a:t> 업데이트</a:t>
            </a:r>
            <a:endParaRPr/>
          </a:p>
        </p:txBody>
      </p:sp>
      <p:sp>
        <p:nvSpPr>
          <p:cNvPr id="403" name="Google Shape;40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Q: </a:t>
            </a:r>
            <a:r>
              <a:rPr lang="en"/>
              <a:t>어? Peering 했잖아요. 그럼 traffic 이 Seoul VPC 로 들어오고 sg는 지금 local all allow 인데 되야하는거 아니에요?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A: Packet의 Source IP 는 Tokyo VPC(192.168.x.x)꺼에요. Peering 에 NAT(Network address translation) 기능은 없고, 있다해도 해당 NAT가 sg 에 포함되도록 하는 설정을 하지 않았잖아요</a:t>
            </a:r>
            <a:r>
              <a:rPr lang="en" sz="1400"/>
              <a:t>(실제로 NAT 가 아니고 없기때문에 그런 설정도 없어요 ㅎㅎ)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Peering 만 했을 뿐이지 Tokyo region 의 vpc는 Seoul vpc 와는 다</a:t>
            </a:r>
            <a:r>
              <a:rPr lang="en"/>
              <a:t>름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따라서 Seoul vpc -&gt; sg 의 동일 sg 간 inbound all allow(default 설정)는 Tokyo region 에 있는 app runner 에게는 적용되지 않음.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한편 다른 region 에 있는 sg는 이름으로 참조가 안되기 때문에 직접 CIDR blocks를 입력해줘야함 (</a:t>
            </a:r>
            <a:r>
              <a:rPr lang="en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2702"/>
            <a:ext cx="9144001" cy="195809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RDS 의 security group 업데이트</a:t>
            </a:r>
            <a:endParaRPr/>
          </a:p>
        </p:txBody>
      </p:sp>
      <p:sp>
        <p:nvSpPr>
          <p:cNvPr id="410" name="Google Shape;410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하는김에 Tokyo region의 default sg 도 같이 수정</a:t>
            </a:r>
            <a:endParaRPr/>
          </a:p>
        </p:txBody>
      </p:sp>
      <p:sp>
        <p:nvSpPr>
          <p:cNvPr id="416" name="Google Shape;416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상호 무한 신뢰 ㅎㅎ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필요한 경우 적절히 조여주세</a:t>
            </a:r>
            <a:r>
              <a:rPr lang="en"/>
              <a:t>요 :)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사실 VPC setting 한것은 app runner의 outgoing traffic 뿐이라서 Tokyo sg의 inbound 수정해봤자 의미는 없는데 나중에 어떻게 쓸지 모르니 그냥 peering 된 애들끼리 all allow 해주는게 맘편해요.</a:t>
            </a:r>
            <a:endParaRPr/>
          </a:p>
        </p:txBody>
      </p:sp>
      <p:pic>
        <p:nvPicPr>
          <p:cNvPr id="417" name="Google Shape;41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0675"/>
            <a:ext cx="9144000" cy="166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찐</a:t>
            </a:r>
            <a:r>
              <a:rPr lang="en"/>
              <a:t>막!! App runner의 VPC connector 교체하기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VPC Connector</a:t>
            </a:r>
            <a:endParaRPr/>
          </a:p>
        </p:txBody>
      </p:sp>
      <p:sp>
        <p:nvSpPr>
          <p:cNvPr id="428" name="Google Shape;428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아까 App runner에서 outgoing traffic 대충 VPC connector 연결한것 새로 만든 Seoul Peering용 VPC 사용하는 것으로 VPC connector 교체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50" y="0"/>
            <a:ext cx="91550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완</a:t>
            </a:r>
            <a:r>
              <a:rPr lang="en"/>
              <a:t>료! 이제 잘 돌아갑니다!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703200" y="1623425"/>
            <a:ext cx="5976000" cy="24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App Runner는 </a:t>
            </a:r>
            <a:r>
              <a:rPr lang="en" strike="sngStrike">
                <a:solidFill>
                  <a:schemeClr val="dk2"/>
                </a:solidFill>
              </a:rPr>
              <a:t>인프라나 컨테이너와 관련한 경험이 없더라도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AWS cloud infra 관련지식이 있다면</a:t>
            </a:r>
            <a:r>
              <a:rPr lang="en"/>
              <a:t> </a:t>
            </a:r>
            <a:r>
              <a:rPr b="1" lang="en">
                <a:solidFill>
                  <a:schemeClr val="accent5"/>
                </a:solidFill>
              </a:rPr>
              <a:t>ops를 신경쓰지 않고</a:t>
            </a:r>
            <a:r>
              <a:rPr lang="en"/>
              <a:t> 웹 애플리케이션과 API 서비스를 구축, 배포 및 실행할 수 있는 완전관리형 애플리케이션 서비스입니다.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 app runner에 올리기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Nextjs app runner에 올리기</a:t>
            </a:r>
            <a:endParaRPr/>
          </a:p>
        </p:txBody>
      </p:sp>
      <p:sp>
        <p:nvSpPr>
          <p:cNvPr id="449" name="Google Shape;449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runner의 CI가 node@v16 까지만 지원해서 Nextjs@v14는 자동 CI가 안되</a:t>
            </a:r>
            <a:r>
              <a:rPr lang="en"/>
              <a:t>요. (Nextjs@v14 가 node@v18 이상을 요구함)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이때는 ECR에 직접 올려야 하는데 이건 인터넷에 자료가 많으니 여기서는 설명을 생략할게요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이번예제에서는 Nextjs@v13 을 사용했어요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in/out 전부 public 으로. 민감한 정보도 없으니 그냥 console 안내대로 생성하면 됩니다!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domain 연결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domain 연결</a:t>
            </a:r>
            <a:endParaRPr/>
          </a:p>
        </p:txBody>
      </p:sp>
      <p:sp>
        <p:nvSpPr>
          <p:cNvPr id="460" name="Google Shape;460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 안내대로 연결하면 쉽게 연결 되</a:t>
            </a:r>
            <a:r>
              <a:rPr lang="en"/>
              <a:t>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연결하면서 SSL/TLS Certificate 까지 자동으로 발급해서 등록해요.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실제 연결은 CNAME 보다 alias 써주세요(장점이 꽤 많아요. </a:t>
            </a:r>
            <a:r>
              <a:rPr lang="en" u="sng">
                <a:solidFill>
                  <a:schemeClr val="hlink"/>
                </a:solidFill>
                <a:hlinkClick r:id="rId3"/>
              </a:rPr>
              <a:t>detail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아래 그림처럼 하면 Root domain으로만 연결되니 subdomain도 연결하고 싶다면 Non-Amazon 선택해서 등록 해주세</a:t>
            </a:r>
            <a:r>
              <a:rPr lang="en"/>
              <a:t>요.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073" y="2571748"/>
            <a:ext cx="3924876" cy="24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6"/>
          <p:cNvSpPr txBox="1"/>
          <p:nvPr>
            <p:ph type="title"/>
          </p:nvPr>
        </p:nvSpPr>
        <p:spPr>
          <a:xfrm>
            <a:off x="645900" y="1364100"/>
            <a:ext cx="7852200" cy="24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도메인 소유를 증명하기 위해 CNAME record를 route53에 엄청 많이 등록했는데 이거 activate 되면 지워도 되나</a:t>
            </a:r>
            <a:r>
              <a:rPr lang="en"/>
              <a:t>요?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7"/>
          <p:cNvSpPr txBox="1"/>
          <p:nvPr>
            <p:ph type="title"/>
          </p:nvPr>
        </p:nvSpPr>
        <p:spPr>
          <a:xfrm>
            <a:off x="645900" y="1265700"/>
            <a:ext cx="7852200" cy="26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안돼</a:t>
            </a:r>
            <a:r>
              <a:rPr lang="en"/>
              <a:t>요. SSL/TLS 인증서 자동 갱신시 다시 소유권 확인하기 위해 필요해요 (</a:t>
            </a:r>
            <a:r>
              <a:rPr lang="en" u="sng">
                <a:solidFill>
                  <a:schemeClr val="hlink"/>
                </a:solidFill>
                <a:hlinkClick r:id="rId3"/>
              </a:rPr>
              <a:t>ref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/>
          <p:nvPr>
            <p:ph type="title"/>
          </p:nvPr>
        </p:nvSpPr>
        <p:spPr>
          <a:xfrm>
            <a:off x="645900" y="1690650"/>
            <a:ext cx="7852200" cy="17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#5: </a:t>
            </a:r>
            <a:r>
              <a:rPr lang="en"/>
              <a:t>어느순간 아무문제 없는데 apprunner 배포가 실패해요!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Quotas</a:t>
            </a:r>
            <a:endParaRPr/>
          </a:p>
        </p:txBody>
      </p:sp>
      <p:sp>
        <p:nvSpPr>
          <p:cNvPr id="487" name="Google Shape;487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runner의 quotas문제일수도 있는</a:t>
            </a:r>
            <a:r>
              <a:rPr lang="en"/>
              <a:t>데 fargate vCPU quota 문제일수도 있어요!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runner는 fargate의 vCPU quota를 써요(애초에 fargate기반) 따라서 fargate quota를 확인 해보세요!.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각 quota는 limit을 올릴 수 있으니 aws에 ticket 열면 조치 해줍니다!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실제로 실환경에서 Tokyo region fargate On-Demand vCPU quota가 6으로 잡혀있어서(근데 6이 default 값이네요?? ㄷㄷ 넘작음.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</a:t>
            </a:r>
            <a:r>
              <a:rPr lang="en"/>
              <a:t>) 금방 vCPU 차버렸던 경험이 있어요. Ticket 열어서 해결했습니다. :)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9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#6: Nextjs start 하려니까 Could not find a production build 에러가 떠요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App runner?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runner 지가 build를 해</a:t>
            </a:r>
            <a:r>
              <a:rPr lang="en"/>
              <a:t>봄</a:t>
            </a:r>
            <a:endParaRPr/>
          </a:p>
        </p:txBody>
      </p:sp>
      <p:sp>
        <p:nvSpPr>
          <p:cNvPr id="498" name="Google Shape;498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runner configuration 에서 지정한 build command 실행하기 이전에 App runner가 자체적으로 build command를 실행하고 그 이후 file들을 context로 docker에 올린</a:t>
            </a:r>
            <a:r>
              <a:rPr lang="en"/>
              <a:t>다. 그다음에 docker 내부에서 configuration 에서 설정한 build command를 실행함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즉 build를 2번 실행하는데 nextjs 는 .next 폴더가 있을때 build 한번 더하면 뭔가 꼬이는듯. 정상적으로 start가 안됨.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.next를 지워주자.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2857" y="3653107"/>
            <a:ext cx="4540900" cy="12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0" y="626475"/>
            <a:ext cx="8839201" cy="9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0" y="2731800"/>
            <a:ext cx="75342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93"/>
          <p:cNvSpPr txBox="1"/>
          <p:nvPr/>
        </p:nvSpPr>
        <p:spPr>
          <a:xfrm>
            <a:off x="232575" y="1914275"/>
            <a:ext cx="515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7" name="Google Shape;507;p93"/>
          <p:cNvSpPr txBox="1"/>
          <p:nvPr/>
        </p:nvSpPr>
        <p:spPr>
          <a:xfrm>
            <a:off x="184350" y="4150550"/>
            <a:ext cx="877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2번의 build가 있다. 내가 잘못쓰는건지 App runner 버그인건지.ㅠㅠ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-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정상 build 되는지 미리 해보는건가?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후기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장점</a:t>
            </a:r>
            <a:endParaRPr/>
          </a:p>
        </p:txBody>
      </p:sp>
      <p:sp>
        <p:nvSpPr>
          <p:cNvPr id="518" name="Google Shape;518;p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세팅하고 나면(중</a:t>
            </a:r>
            <a:r>
              <a:rPr lang="en"/>
              <a:t>요! ㅎㅎ) 아주 편함. 왜 서버리스 서버리스 하는지 알겠음.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개발환경이랑 seamless 하게 그대로 올라가는것도 아주 좋음</a:t>
            </a:r>
            <a:r>
              <a:rPr lang="en"/>
              <a:t>. 역시 container 짱짱맨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actions 나 AWS code pipeline 이런거 관리안해서 넘편함 (Jenkins가 뭔가요?? 우걱우걱)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심지어 source code 에 dockerfile 조차 없다니 신경쓸 녀석들이 줄어들어서 아주 기분이 좋음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 가 기능들 조합하는데 손이 많이 가는 편인데 App runner는 그래도 웹/앱 분야 application 용도로는 많은 부분 자동화 해줘서 일일이 구성하는것보다는 손이 덜감(지금 손많이 가는거는 App runner 한국 미출시라서…ㅠㅠ)</a:t>
            </a:r>
            <a:endParaRPr/>
          </a:p>
        </p:txBody>
      </p:sp>
      <p:pic>
        <p:nvPicPr>
          <p:cNvPr descr=":+1:" id="519" name="Google Shape;51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00" y="18766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:+1:" id="520" name="Google Shape;52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763" y="1876675"/>
            <a:ext cx="26982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:+1:" id="521" name="Google Shape;52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150" y="1876675"/>
            <a:ext cx="269825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단점(이자 아쉬</a:t>
            </a:r>
            <a:r>
              <a:rPr lang="en"/>
              <a:t>움)</a:t>
            </a:r>
            <a:endParaRPr/>
          </a:p>
        </p:txBody>
      </p:sp>
      <p:sp>
        <p:nvSpPr>
          <p:cNvPr id="527" name="Google Shape;527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일단 세팅이 좀(많</a:t>
            </a:r>
            <a:r>
              <a:rPr lang="en"/>
              <a:t>이)</a:t>
            </a:r>
            <a:r>
              <a:rPr lang="en"/>
              <a:t> 어려</a:t>
            </a:r>
            <a:r>
              <a:rPr lang="en"/>
              <a:t>움.. 건드려야 할것도 많고 요구하는 지식도 많고…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자동 CI 구성시 build 결과물을 ECR 에 안올려줌. 아니 그럼 특정 빌드 버전으로 배포할수 없는겁니꽈??? YESㅠㅠ 해당 기능이 필요하면 ECR 에 올리는 CI 를 직접 해야 해요. (G사는 이런거 잘(읍읍))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 Gateway가 좀 비싸요ㅠㅠ 1개만 올려도 숨만쉬어도 나가는 비용이 매달 한 $45 정도…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Serverless의 숙명인데 server에 접근할수 없어요. Log를 cloud watch로 봐야해요. Cloud watch등 AWS의 monitoring 기능에 익숙하지 않으면 좀 불편해요. (극복해내야 하는거겠죠ㅠ)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/ 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application at AWS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28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model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accent5"/>
                </a:solidFill>
              </a:rPr>
              <a:t>As serverless as possible</a:t>
            </a:r>
            <a:endParaRPr b="1" sz="2700">
              <a:solidFill>
                <a:schemeClr val="accent5"/>
              </a:solidFill>
            </a:endParaRPr>
          </a:p>
          <a:p>
            <a:pPr indent="-317500" lvl="0" marL="457200" rtl="0" algn="ctr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Werner Vogels (Amazon CTO, 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</a:t>
            </a:r>
            <a:r>
              <a:rPr lang="en" sz="1400"/>
              <a:t>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