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226" y="2029761"/>
            <a:ext cx="684033" cy="85504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3180522" y="1537323"/>
            <a:ext cx="4346484" cy="3485251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B6BABF"/>
                </a:solidFill>
              </a:rPr>
              <a:t>aws</a:t>
            </a:r>
            <a:r>
              <a:rPr lang="en-US" sz="1200" dirty="0">
                <a:solidFill>
                  <a:srgbClr val="B6BABF"/>
                </a:solidFill>
              </a:rPr>
              <a:t>-serverless-twitter-event-source app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7E23934-2466-774A-A9F1-8C83100730B4}"/>
              </a:ext>
            </a:extLst>
          </p:cNvPr>
          <p:cNvCxnSpPr>
            <a:cxnSpLocks/>
          </p:cNvCxnSpPr>
          <p:nvPr/>
        </p:nvCxnSpPr>
        <p:spPr>
          <a:xfrm>
            <a:off x="7159003" y="2586583"/>
            <a:ext cx="1365088" cy="1323592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79371-B357-8A43-B9E4-0C98F3E1F7F4}"/>
              </a:ext>
            </a:extLst>
          </p:cNvPr>
          <p:cNvGrpSpPr/>
          <p:nvPr/>
        </p:nvGrpSpPr>
        <p:grpSpPr>
          <a:xfrm>
            <a:off x="3300586" y="2098547"/>
            <a:ext cx="1721528" cy="1056983"/>
            <a:chOff x="1418769" y="2565093"/>
            <a:chExt cx="1721528" cy="1056983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A514542-09E1-2D49-BF1C-EE91FF37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3783" y="2565093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EBFA05-6118-504E-BED2-285C103647C1}"/>
                </a:ext>
              </a:extLst>
            </p:cNvPr>
            <p:cNvSpPr txBox="1"/>
            <p:nvPr/>
          </p:nvSpPr>
          <p:spPr>
            <a:xfrm>
              <a:off x="1418769" y="3191189"/>
              <a:ext cx="1721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Polling Schedule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(CloudWatch Events Rule)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A093A-F317-C44B-B99C-D3F76CAEBD98}"/>
              </a:ext>
            </a:extLst>
          </p:cNvPr>
          <p:cNvCxnSpPr>
            <a:cxnSpLocks/>
          </p:cNvCxnSpPr>
          <p:nvPr/>
        </p:nvCxnSpPr>
        <p:spPr>
          <a:xfrm>
            <a:off x="4831537" y="2363885"/>
            <a:ext cx="1155644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24A2D8-3ED7-3E4D-BDE7-6B3C9F1EFF55}"/>
              </a:ext>
            </a:extLst>
          </p:cNvPr>
          <p:cNvSpPr txBox="1"/>
          <p:nvPr/>
        </p:nvSpPr>
        <p:spPr>
          <a:xfrm>
            <a:off x="4694610" y="2395026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triggers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0BB8C9E-4A2E-6E45-9A71-E48D12D57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5242" y="3485839"/>
            <a:ext cx="762000" cy="1092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73384B4-018F-924F-B89C-03881CA0E204}"/>
              </a:ext>
            </a:extLst>
          </p:cNvPr>
          <p:cNvSpPr txBox="1"/>
          <p:nvPr/>
        </p:nvSpPr>
        <p:spPr>
          <a:xfrm>
            <a:off x="5805478" y="4584078"/>
            <a:ext cx="1721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SearchCheckpoint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69DA65-5134-4B49-845C-11765734DAFB}"/>
              </a:ext>
            </a:extLst>
          </p:cNvPr>
          <p:cNvCxnSpPr>
            <a:cxnSpLocks/>
          </p:cNvCxnSpPr>
          <p:nvPr/>
        </p:nvCxnSpPr>
        <p:spPr>
          <a:xfrm>
            <a:off x="6652588" y="3008244"/>
            <a:ext cx="0" cy="31981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C6756A-682A-FA48-91DA-01B9FCEC03F5}"/>
              </a:ext>
            </a:extLst>
          </p:cNvPr>
          <p:cNvSpPr txBox="1"/>
          <p:nvPr/>
        </p:nvSpPr>
        <p:spPr>
          <a:xfrm>
            <a:off x="8100025" y="3721235"/>
            <a:ext cx="1721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Twitter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Search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F5D448-921B-3547-B882-E0D9813DDEF2}"/>
              </a:ext>
            </a:extLst>
          </p:cNvPr>
          <p:cNvCxnSpPr>
            <a:cxnSpLocks/>
          </p:cNvCxnSpPr>
          <p:nvPr/>
        </p:nvCxnSpPr>
        <p:spPr>
          <a:xfrm>
            <a:off x="7159003" y="2237989"/>
            <a:ext cx="1245820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3E539811-8301-984D-B03B-3FFFF2F7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951" y="1869602"/>
            <a:ext cx="684033" cy="8550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ACC743-5EA2-8F43-B991-736D26A49705}"/>
              </a:ext>
            </a:extLst>
          </p:cNvPr>
          <p:cNvSpPr txBox="1"/>
          <p:nvPr/>
        </p:nvSpPr>
        <p:spPr>
          <a:xfrm>
            <a:off x="8002774" y="2774747"/>
            <a:ext cx="1721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TweetProcessor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BD764-A59D-2747-81BB-CA570DEFB34A}"/>
              </a:ext>
            </a:extLst>
          </p:cNvPr>
          <p:cNvSpPr txBox="1"/>
          <p:nvPr/>
        </p:nvSpPr>
        <p:spPr>
          <a:xfrm>
            <a:off x="5791824" y="1724660"/>
            <a:ext cx="1721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TwitterSearchPoller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2018-11-18T19:42:15Z</dcterms:created>
  <dcterms:modified xsi:type="dcterms:W3CDTF">2018-11-28T02:30:06Z</dcterms:modified>
</cp:coreProperties>
</file>