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6"/>
    <p:restoredTop sz="97030"/>
  </p:normalViewPr>
  <p:slideViewPr>
    <p:cSldViewPr snapToGrid="0" snapToObjects="1">
      <p:cViewPr varScale="1">
        <p:scale>
          <a:sx n="150" d="100"/>
          <a:sy n="150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B2FB-2B09-5FA9-E062-5B18FE6FD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4FE44-A6CB-F6A7-86F5-B592D4FAB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0FB65-89B0-8957-94A0-1307701A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64CC-01BA-AE49-9E00-875A24F6108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0B1B-42DA-D251-B239-C05060AF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0973A-4C96-AA3B-0F4A-CE5A96FD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8DA5-845C-0E42-9D5D-0CAAAC7C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7C48-B733-370C-EAA1-5B884E49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4D93F-EFD5-3841-3541-4BE674C3E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563F0-06A0-2692-42D7-102875DC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64CC-01BA-AE49-9E00-875A24F6108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19DEB-8175-56FD-B928-72066B19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052E4-1481-EDFD-F501-28A96740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8DA5-845C-0E42-9D5D-0CAAAC7C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8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06886-DD39-3608-CE5D-78F883300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9BC6D-A5BF-F8FB-CF75-3BF3B4612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7D466-3A30-AE49-C941-5C6A7A56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64CC-01BA-AE49-9E00-875A24F6108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B4C9-142B-84E0-02C9-231EFC0C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3CCBC-B796-618A-91EB-9D3AE95A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8DA5-845C-0E42-9D5D-0CAAAC7C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C03C-EBBC-83C6-8596-3C63A4ED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C2D0-5CEC-0840-656F-D960C07D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A20D-905F-719E-61D9-E5902054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64CC-01BA-AE49-9E00-875A24F6108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D3565-2706-98BD-91DE-1FF383D8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A14B8-D11C-2750-4083-2249F77B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8DA5-845C-0E42-9D5D-0CAAAC7C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7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2366-4F19-80CE-6B23-3A94545B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622EC-721E-20C4-71AA-49728F530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70602-79C3-AE5F-FC74-12C8D42D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64CC-01BA-AE49-9E00-875A24F6108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C2A8D-CE09-052C-E328-5E6B778D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D6FA-A36B-2F7D-6FF9-618936EF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8DA5-845C-0E42-9D5D-0CAAAC7C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4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8EF1-DD69-8736-4C50-D71404B2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AEAD9-354D-4DB8-C42D-60CB3DD4A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0537C-44AA-84F6-04C0-3E225FAA3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B0D80-18C6-F2A8-7A6C-E84EA8F1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64CC-01BA-AE49-9E00-875A24F6108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27435-FD7B-07B9-75A0-00CA0846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B0493-0F48-1077-50DE-A5115995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8DA5-845C-0E42-9D5D-0CAAAC7C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2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9F8C-4818-11F4-35B6-79B66C67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C0DC5-2D98-DA19-4121-3DD909C35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3D706-90C0-B40F-0D80-B89CDAB90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46728-E7E8-8A87-A609-1165F9963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3A03F-63D9-09F2-F549-C72AB810A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9C162-309F-6997-CA91-F13DA1C4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64CC-01BA-AE49-9E00-875A24F6108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F4208-A13F-D280-533C-DCE6428D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71EEF-8FDC-16D8-C5D6-C16AF437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8DA5-845C-0E42-9D5D-0CAAAC7C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7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62CD-CCAB-1AE1-596F-54131A31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79707-728A-B31C-D9DB-D3F3053A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64CC-01BA-AE49-9E00-875A24F6108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E1F5F-C3F3-B3A7-F915-4DA7A6CB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3F20E-6D9B-C507-7E5B-442EB1C2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8DA5-845C-0E42-9D5D-0CAAAC7C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6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06FD4-05A5-2C10-940E-FB8809CA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64CC-01BA-AE49-9E00-875A24F6108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68F44-3ED2-99C6-1D1E-43084AF1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0A7A4-C0B1-0A11-B10C-C1D90EE5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8DA5-845C-0E42-9D5D-0CAAAC7C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4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A205-4916-19D5-626D-13464DA6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ECA3-5614-7C40-BDB6-47817B90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94FC3-564B-7B69-E3DD-6F1073B4C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B85F-09DC-65EB-F3AF-6EF72355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64CC-01BA-AE49-9E00-875A24F6108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3C9D6-43B0-87F1-FF37-2FF66666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DA69D-301C-65A9-4F5C-C9CFC412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8DA5-845C-0E42-9D5D-0CAAAC7C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0B6F-D089-6309-B744-44AE9A5E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458DF-C6BB-139A-323F-AE72AA8A6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C9555-F225-CB31-505F-8F0CFD604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42B62-0F35-92C5-D21B-930E4227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64CC-01BA-AE49-9E00-875A24F6108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181AC-1065-42D0-1CB3-F93A4C41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725C3-1F05-A740-3A10-23F764B7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8DA5-845C-0E42-9D5D-0CAAAC7C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1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80B77-754C-74D0-1F9F-A5C17B80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25A35-DF6F-7594-C4A4-4D144406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A12CF-4DBF-0CA9-A74A-FE93E4B84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264CC-01BA-AE49-9E00-875A24F6108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6679B-C744-51BF-9551-0BBCB2992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F6146-20B9-7DA9-706A-78EF9CC86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18DA5-845C-0E42-9D5D-0CAAAC7C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9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22">
            <a:extLst>
              <a:ext uri="{FF2B5EF4-FFF2-40B4-BE49-F238E27FC236}">
                <a16:creationId xmlns:a16="http://schemas.microsoft.com/office/drawing/2014/main" id="{D388E17A-134B-EF8B-224A-577517B15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59771" y="21355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AC79AA-8FC5-9B9A-1F15-CBCD7C741D7D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>
            <a:off x="2816352" y="2368296"/>
            <a:ext cx="64008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AEA089-1117-3CC4-F353-8EA65CB811CB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913632" y="2368296"/>
            <a:ext cx="64008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361519-226A-77B7-4B03-42CA92660FD1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>
            <a:off x="626115" y="2368672"/>
            <a:ext cx="63575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A39980F-C50D-AC27-7536-C421F3225B70}"/>
              </a:ext>
            </a:extLst>
          </p:cNvPr>
          <p:cNvSpPr txBox="1"/>
          <p:nvPr/>
        </p:nvSpPr>
        <p:spPr>
          <a:xfrm>
            <a:off x="152527" y="2560320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B77107-3101-1138-8B6E-4DB53CFF1296}"/>
              </a:ext>
            </a:extLst>
          </p:cNvPr>
          <p:cNvSpPr txBox="1"/>
          <p:nvPr/>
        </p:nvSpPr>
        <p:spPr>
          <a:xfrm>
            <a:off x="960120" y="2564262"/>
            <a:ext cx="1097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Amazon ECR registry</a:t>
            </a:r>
            <a:r>
              <a:rPr lang="en-US" sz="1100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3DC44B-4B16-4273-4CF4-C16CCF64DD2F}"/>
              </a:ext>
            </a:extLst>
          </p:cNvPr>
          <p:cNvSpPr txBox="1"/>
          <p:nvPr/>
        </p:nvSpPr>
        <p:spPr>
          <a:xfrm>
            <a:off x="2104732" y="2560320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  <a:endParaRPr 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A1E23C-B6B5-3D8F-67E8-5B9F3500FAE9}"/>
              </a:ext>
            </a:extLst>
          </p:cNvPr>
          <p:cNvSpPr txBox="1"/>
          <p:nvPr/>
        </p:nvSpPr>
        <p:spPr>
          <a:xfrm>
            <a:off x="3249452" y="2560320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Image filter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A0143-203E-6F0A-1362-8F855D618D9A}"/>
              </a:ext>
            </a:extLst>
          </p:cNvPr>
          <p:cNvSpPr txBox="1"/>
          <p:nvPr/>
        </p:nvSpPr>
        <p:spPr>
          <a:xfrm>
            <a:off x="4050792" y="2560320"/>
            <a:ext cx="1463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SOCI Index generator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C3F2CC-0229-774B-DCEE-7D64EE7144FD}"/>
              </a:ext>
            </a:extLst>
          </p:cNvPr>
          <p:cNvCxnSpPr>
            <a:cxnSpLocks/>
          </p:cNvCxnSpPr>
          <p:nvPr/>
        </p:nvCxnSpPr>
        <p:spPr>
          <a:xfrm rot="5400000" flipH="1">
            <a:off x="3123137" y="1325880"/>
            <a:ext cx="18732" cy="3291840"/>
          </a:xfrm>
          <a:prstGeom prst="bentConnector3">
            <a:avLst>
              <a:gd name="adj1" fmla="val -1220372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CD96DA4-C757-A5CD-B956-7797F5A7C922}"/>
              </a:ext>
            </a:extLst>
          </p:cNvPr>
          <p:cNvSpPr/>
          <p:nvPr/>
        </p:nvSpPr>
        <p:spPr>
          <a:xfrm>
            <a:off x="2053590" y="923307"/>
            <a:ext cx="3931920" cy="256032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CloudFormation stack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A7102E9-D9ED-5083-F5A2-F9BF26896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53590" y="923307"/>
            <a:ext cx="381000" cy="381000"/>
          </a:xfrm>
          <a:prstGeom prst="rect">
            <a:avLst/>
          </a:prstGeom>
        </p:spPr>
      </p:pic>
      <p:pic>
        <p:nvPicPr>
          <p:cNvPr id="13" name="Graphic 13">
            <a:extLst>
              <a:ext uri="{FF2B5EF4-FFF2-40B4-BE49-F238E27FC236}">
                <a16:creationId xmlns:a16="http://schemas.microsoft.com/office/drawing/2014/main" id="{2E6EBF8B-C886-4F94-CCBF-4B4921EF0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432" y="21396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13">
            <a:extLst>
              <a:ext uri="{FF2B5EF4-FFF2-40B4-BE49-F238E27FC236}">
                <a16:creationId xmlns:a16="http://schemas.microsoft.com/office/drawing/2014/main" id="{28C2BB6B-3911-B5DD-25B3-5DBF0C248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712" y="21396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phic 24">
            <a:extLst>
              <a:ext uri="{FF2B5EF4-FFF2-40B4-BE49-F238E27FC236}">
                <a16:creationId xmlns:a16="http://schemas.microsoft.com/office/drawing/2014/main" id="{AA97E864-F277-0E5B-C8C8-F2B4AEB27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152" y="21396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56C472-EF9A-F2F0-114C-3F0F5921E560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 flipV="1">
            <a:off x="1719072" y="2368296"/>
            <a:ext cx="640080" cy="37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8">
            <a:extLst>
              <a:ext uri="{FF2B5EF4-FFF2-40B4-BE49-F238E27FC236}">
                <a16:creationId xmlns:a16="http://schemas.microsoft.com/office/drawing/2014/main" id="{FC76B19B-4C98-5B5B-7A88-8BEC87A7F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1400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2DD75F9-0B70-2D16-EAC5-4C59FB64BDF7}"/>
              </a:ext>
            </a:extLst>
          </p:cNvPr>
          <p:cNvSpPr/>
          <p:nvPr/>
        </p:nvSpPr>
        <p:spPr>
          <a:xfrm>
            <a:off x="914400" y="362746"/>
            <a:ext cx="6766560" cy="3474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8D2E21B8-C0F6-D51B-8C1C-D5912D72E5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14400" y="368743"/>
            <a:ext cx="381000" cy="381000"/>
          </a:xfrm>
          <a:prstGeom prst="rect">
            <a:avLst/>
          </a:prstGeom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E8D490E4-1C1F-CE16-BA85-243A3EEB9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510" y="1783080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2" name="Graphic 17">
            <a:extLst>
              <a:ext uri="{FF2B5EF4-FFF2-40B4-BE49-F238E27FC236}">
                <a16:creationId xmlns:a16="http://schemas.microsoft.com/office/drawing/2014/main" id="{7BF5EAC7-4CED-2636-5773-0FF80A559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710" y="101586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19">
            <a:extLst>
              <a:ext uri="{FF2B5EF4-FFF2-40B4-BE49-F238E27FC236}">
                <a16:creationId xmlns:a16="http://schemas.microsoft.com/office/drawing/2014/main" id="{83EE78F6-0D1E-A917-7F05-47C3648C6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4" y="101483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F3FD67B7-0CF1-EDC2-24C8-28A923E93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632" y="1785599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</a:t>
            </a:r>
          </a:p>
        </p:txBody>
      </p:sp>
    </p:spTree>
    <p:extLst>
      <p:ext uri="{BB962C8B-B14F-4D97-AF65-F5344CB8AC3E}">
        <p14:creationId xmlns:p14="http://schemas.microsoft.com/office/powerpoint/2010/main" val="190856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21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Nguyen, Jaclyn</cp:lastModifiedBy>
  <cp:revision>41</cp:revision>
  <dcterms:created xsi:type="dcterms:W3CDTF">2023-02-04T02:41:44Z</dcterms:created>
  <dcterms:modified xsi:type="dcterms:W3CDTF">2023-03-02T17:50:17Z</dcterms:modified>
</cp:coreProperties>
</file>