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F99A-3239-1D46-946C-45E5EEA13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49BDD-D5A4-6C48-B6D5-947B6076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3129-3D31-FA41-B75C-A5BF9422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62CF-ABDA-C64B-BFDD-8B87483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A832-82F9-8C4E-9E04-F85963DE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7B0E-B3E3-A341-8D6A-B0F97C16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C9B8-1E29-9145-9954-A9ED9AE1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D576-6F9E-444C-9E1A-D506971A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5E5B-88F4-EF42-B55F-65D7D7E6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F359-D775-C04E-AF66-0BEE8C80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16F30-0F0A-2745-812A-83A14A82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C4910-E57B-E34F-9FEC-902C1A48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DD5D-232A-F340-97FC-BA892AF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8F72-ED6F-674C-93AE-C097B644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1A63-18C7-2C4E-89C0-F87C7CC3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C8E2-B869-FF4A-B058-5B3263B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3DB5-EEC2-CA4F-972D-BBC57839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F77-AE7F-3E4D-910C-03B5E6A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CA7A-CC76-8E4D-83C1-22FD6AC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1291-6B2B-6D42-8760-2D9ED39B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21CF-06B5-D444-8672-085A0DF3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DB3A-BE4B-C942-B059-1F16436F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F833-B1E1-9F4F-A45D-E9D94BF9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B898-C588-0A4D-A817-8E12BA40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7441-8873-8B49-A830-94D316E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412-8CF5-E044-B8EC-9FA24F94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6C46-E55F-DA44-94C7-B1DD18247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0D8C-5401-7D47-9B0D-63E621EB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1912-83D9-994C-BAD8-DF44F88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FD6C-F938-F445-BA25-37127ED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6905-1511-B540-A014-B5052B9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C76-DDC5-C84E-B820-4ADF2668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60B-9541-164C-AB81-2C6B4369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6464-27A4-AB41-8746-17E4E94C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91C76-A38B-DF4E-A2A4-2961B0288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FAD4C-2676-7043-90B0-F30E46DCA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FB6FC-02FB-184A-AEFC-8A1BE690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910DA-C64D-8D44-9B7E-0C90A5E2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B8D45-E97F-6C41-9D8A-72BC476C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7BFE-3B30-3F44-AEF1-850DF1F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00A36-3C7D-9648-BB36-D280088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BAC80-6234-2B43-943A-6681F56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EDFB-C303-BF4B-887A-301A04A6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025A9-8A65-6947-9D68-AE93018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92BEB-A0D9-A94B-A421-AF8B15F3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1776-F85B-9645-9423-C7C9FB32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1F5-9A05-4E43-844E-B3CB972F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F09-628A-7843-A6EE-A4DAAFDF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7645-01B6-A641-9B8B-4130DD7C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A681-C622-5649-8AB9-19F2896B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7101-7E78-8A49-ADC8-23C85950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EF9B-02A0-8844-80C1-50960D2C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A6F-5E69-D543-8EFB-4B7ADDE7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79D3E-DA2A-1F4A-8960-62FFFA975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69A6-2E38-5948-B95C-5268A130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EDE1C-25C8-2843-9DAE-C0627E5F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26CF-6047-D149-B2E2-594DE6A2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7D338-CE84-984B-AE2A-E27C3872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C86A0-D4B2-0741-9CBB-6634EF08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BDAC-02BC-3B48-AA48-414B7E9C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1023-3840-8049-99C5-7FC634735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D6A7-5745-9F47-A517-002BAA02927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5CBC-F82D-1C47-8AA4-CD33D15E6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B1A4-790D-3645-85C7-86973F09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ADC6-1D15-8C40-8880-ADC4E9AC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3117C9-1240-7148-A795-417BB8D6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19485"/>
              </p:ext>
            </p:extLst>
          </p:nvPr>
        </p:nvGraphicFramePr>
        <p:xfrm>
          <a:off x="320783" y="3225188"/>
          <a:ext cx="43010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3013728840"/>
                    </a:ext>
                  </a:extLst>
                </a:gridCol>
                <a:gridCol w="1768729">
                  <a:extLst>
                    <a:ext uri="{9D8B030D-6E8A-4147-A177-3AD203B41FA5}">
                      <a16:colId xmlns:a16="http://schemas.microsoft.com/office/drawing/2014/main" val="1292029091"/>
                    </a:ext>
                  </a:extLst>
                </a:gridCol>
                <a:gridCol w="1203643">
                  <a:extLst>
                    <a:ext uri="{9D8B030D-6E8A-4147-A177-3AD203B41FA5}">
                      <a16:colId xmlns:a16="http://schemas.microsoft.com/office/drawing/2014/main" val="3222113057"/>
                    </a:ext>
                  </a:extLst>
                </a:gridCol>
                <a:gridCol w="890207">
                  <a:extLst>
                    <a:ext uri="{9D8B030D-6E8A-4147-A177-3AD203B41FA5}">
                      <a16:colId xmlns:a16="http://schemas.microsoft.com/office/drawing/2014/main" val="1004797335"/>
                    </a:ext>
                  </a:extLst>
                </a:gridCol>
              </a:tblGrid>
              <a:tr h="13478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TEST_START_TIME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_</a:t>
                      </a:r>
                      <a:r>
                        <a:rPr lang="en-US" sz="1600" dirty="0" err="1"/>
                        <a:t>hist_items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_</a:t>
                      </a:r>
                      <a:r>
                        <a:rPr lang="en-US" sz="1600" dirty="0" err="1"/>
                        <a:t>hist_ts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70558"/>
                  </a:ext>
                </a:extLst>
              </a:tr>
              <a:tr h="134789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[c1]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9506"/>
                  </a:ext>
                </a:extLst>
              </a:tr>
              <a:tr h="134789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[c4]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18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ACC9D8-A00F-744F-8C7D-0DB675A9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2922"/>
              </p:ext>
            </p:extLst>
          </p:nvPr>
        </p:nvGraphicFramePr>
        <p:xfrm>
          <a:off x="320783" y="394672"/>
          <a:ext cx="14103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301372884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292029091"/>
                    </a:ext>
                  </a:extLst>
                </a:gridCol>
              </a:tblGrid>
              <a:tr h="1601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70558"/>
                  </a:ext>
                </a:extLst>
              </a:tr>
              <a:tr h="160105"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9506"/>
                  </a:ext>
                </a:extLst>
              </a:tr>
              <a:tr h="160105"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18015"/>
                  </a:ext>
                </a:extLst>
              </a:tr>
              <a:tr h="160105"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Banana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3933"/>
                  </a:ext>
                </a:extLst>
              </a:tr>
              <a:tr h="160105"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Banana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0311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EA9580-91E0-6446-97F2-2485367B3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47819"/>
              </p:ext>
            </p:extLst>
          </p:nvPr>
        </p:nvGraphicFramePr>
        <p:xfrm>
          <a:off x="320783" y="5418181"/>
          <a:ext cx="31519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3013728840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1292029091"/>
                    </a:ext>
                  </a:extLst>
                </a:gridCol>
                <a:gridCol w="1198372">
                  <a:extLst>
                    <a:ext uri="{9D8B030D-6E8A-4147-A177-3AD203B41FA5}">
                      <a16:colId xmlns:a16="http://schemas.microsoft.com/office/drawing/2014/main" val="322211305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004797335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cand_items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multi_label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70558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[c2, c3, c4]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[1,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9506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[c1, c2, c3]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18015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[c1, c2, n/a]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443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EDA01E-E2D5-AB4A-BEE8-6C3281EB1299}"/>
              </a:ext>
            </a:extLst>
          </p:cNvPr>
          <p:cNvSpPr txBox="1"/>
          <p:nvPr/>
        </p:nvSpPr>
        <p:spPr>
          <a:xfrm>
            <a:off x="320783" y="56118"/>
            <a:ext cx="3222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Item data frame indexed by ITEM_ID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6DBF2-0446-6D49-8577-B089BCD58E2F}"/>
              </a:ext>
            </a:extLst>
          </p:cNvPr>
          <p:cNvSpPr txBox="1"/>
          <p:nvPr/>
        </p:nvSpPr>
        <p:spPr>
          <a:xfrm>
            <a:off x="320783" y="2640413"/>
            <a:ext cx="386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User-history data frame indexed by USER_ID</a:t>
            </a:r>
            <a:br>
              <a:rPr lang="en-US" sz="1600" dirty="0"/>
            </a:br>
            <a:r>
              <a:rPr lang="en-US" sz="1600" dirty="0"/>
              <a:t>(require TEST_START_TIME &gt; max _</a:t>
            </a:r>
            <a:r>
              <a:rPr lang="en-US" sz="1600" dirty="0" err="1"/>
              <a:t>hist_ts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B97DC-55BD-C549-8122-82BCBA2D13EC}"/>
              </a:ext>
            </a:extLst>
          </p:cNvPr>
          <p:cNvSpPr txBox="1"/>
          <p:nvPr/>
        </p:nvSpPr>
        <p:spPr>
          <a:xfrm>
            <a:off x="320783" y="4833406"/>
            <a:ext cx="561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data frame indexed by USER_ID and </a:t>
            </a:r>
            <a:r>
              <a:rPr lang="en-US" sz="1600" dirty="0" err="1"/>
              <a:t>request_time</a:t>
            </a:r>
            <a:br>
              <a:rPr lang="en-US" sz="1600" dirty="0"/>
            </a:br>
            <a:r>
              <a:rPr lang="en-US" sz="1600" dirty="0"/>
              <a:t>(require TEST_START_TIME &lt;= </a:t>
            </a:r>
            <a:r>
              <a:rPr lang="en-US" sz="1600" dirty="0" err="1"/>
              <a:t>request_time</a:t>
            </a:r>
            <a:r>
              <a:rPr lang="en-US" sz="1600" dirty="0"/>
              <a:t> &lt; current clock time)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C4936C-1068-7242-BB32-96F833AC6890}"/>
              </a:ext>
            </a:extLst>
          </p:cNvPr>
          <p:cNvCxnSpPr/>
          <p:nvPr/>
        </p:nvCxnSpPr>
        <p:spPr>
          <a:xfrm>
            <a:off x="6248400" y="471617"/>
            <a:ext cx="0" cy="59618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596FFC-2401-1A4F-AA4B-47AF7B800E24}"/>
              </a:ext>
            </a:extLst>
          </p:cNvPr>
          <p:cNvSpPr txBox="1"/>
          <p:nvPr/>
        </p:nvSpPr>
        <p:spPr>
          <a:xfrm>
            <a:off x="6531430" y="56118"/>
            <a:ext cx="515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create an internal representation of all events which include both the user-history data and the collected labels, separated by the timestamps of the events.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86A54-1120-184A-A471-2A86283C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49378"/>
              </p:ext>
            </p:extLst>
          </p:nvPr>
        </p:nvGraphicFramePr>
        <p:xfrm>
          <a:off x="6531424" y="907141"/>
          <a:ext cx="515982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56">
                  <a:extLst>
                    <a:ext uri="{9D8B030D-6E8A-4147-A177-3AD203B41FA5}">
                      <a16:colId xmlns:a16="http://schemas.microsoft.com/office/drawing/2014/main" val="3013728840"/>
                    </a:ext>
                  </a:extLst>
                </a:gridCol>
                <a:gridCol w="1289956">
                  <a:extLst>
                    <a:ext uri="{9D8B030D-6E8A-4147-A177-3AD203B41FA5}">
                      <a16:colId xmlns:a16="http://schemas.microsoft.com/office/drawing/2014/main" val="1292029091"/>
                    </a:ext>
                  </a:extLst>
                </a:gridCol>
                <a:gridCol w="1289956">
                  <a:extLst>
                    <a:ext uri="{9D8B030D-6E8A-4147-A177-3AD203B41FA5}">
                      <a16:colId xmlns:a16="http://schemas.microsoft.com/office/drawing/2014/main" val="1073109576"/>
                    </a:ext>
                  </a:extLst>
                </a:gridCol>
                <a:gridCol w="1289956">
                  <a:extLst>
                    <a:ext uri="{9D8B030D-6E8A-4147-A177-3AD203B41FA5}">
                      <a16:colId xmlns:a16="http://schemas.microsoft.com/office/drawing/2014/main" val="3435606790"/>
                    </a:ext>
                  </a:extLst>
                </a:gridCol>
              </a:tblGrid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ITEM_ID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70558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69506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18015"/>
                  </a:ext>
                </a:extLst>
              </a:tr>
              <a:tr h="13279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Use TIMESTAMP &lt; TEST_START_TIME to separate between the given histories and the collected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600" dirty="0"/>
                        <a:t>Banana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3933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03116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45550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97095"/>
                  </a:ext>
                </a:extLst>
              </a:tr>
              <a:tr h="13279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Labeling events are grouped by (USER_ID, TIMESTAMP)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18593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0133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99779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8053"/>
                  </a:ext>
                </a:extLst>
              </a:tr>
              <a:tr h="13279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Allow multiple labeling events for the same user/query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602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444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28838"/>
                  </a:ext>
                </a:extLst>
              </a:tr>
              <a:tr h="132790">
                <a:tc>
                  <a:txBody>
                    <a:bodyPr/>
                    <a:lstStyle/>
                    <a:p>
                      <a:r>
                        <a:rPr lang="en-US" sz="16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56979"/>
                  </a:ext>
                </a:extLst>
              </a:tr>
              <a:tr h="132790"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Replace “none of the above” class by the source item id (not automated)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3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0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Macintosh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2022-09-28T21:19:27Z</dcterms:created>
  <dcterms:modified xsi:type="dcterms:W3CDTF">2022-09-28T21:53:53Z</dcterms:modified>
</cp:coreProperties>
</file>