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82188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2223757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7981723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92435431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6770241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664776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38250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52906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957259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013175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7329301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25543697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1168921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79389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00003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7011803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9849622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1731355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7597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28795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6388367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0030891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2509081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53702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98653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1954160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5168874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2045564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163533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129205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371127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510711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3851376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9580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3202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6955785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0809060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2285605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2266279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521972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72213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636164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7774916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0688954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9015273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0146929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3795843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094805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7499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8105058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2951210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11632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656352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375560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234018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836673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26112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8912654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823839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2406574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8840768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61313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39122641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90582626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0714885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7681085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8998094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97023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795649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4756457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6475048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0174965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9488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Some Test Slide</a:t>
            </a:r>
            <a:endParaRPr lang="en-US"/>
          </a:p>
        </p:txBody>
      </p:sp>
      <p:sp>
        <p:nvSpPr>
          <p:cNvPr id="98191147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Just testing PPTX Extraction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2025-06-16T16:59:33Z</dcterms:modified>
</cp:coreProperties>
</file>