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65"/>
  </p:normalViewPr>
  <p:slideViewPr>
    <p:cSldViewPr snapToGrid="0">
      <p:cViewPr>
        <p:scale>
          <a:sx n="148" d="100"/>
          <a:sy n="148" d="100"/>
        </p:scale>
        <p:origin x="29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FF80-3998-AAC8-B4D7-B167C8921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DF23-03CE-9B51-35C8-B54276C4C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1AE3-352C-36E6-B0D5-0696266C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683B3-DB1F-2E54-C56D-E22B5162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93A7-4117-D292-A844-84E8280B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25A9-0CAD-87EE-42C6-B2C6583F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98E67-B0B2-96DE-067E-AD05DAD51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1431A-99CE-F302-3789-23A378DC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7CC0-D744-5282-EC52-52145872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5782-8FDE-1CA7-D708-E959D4C9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EFE13-798F-33C9-1F61-A4DE0B3F4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DF7C-E158-F548-A2B0-A813889C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13BC-D502-3D54-AB79-A344254C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AE85-3D8A-C797-E31B-AD35E377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A2F1A-ED93-8C1B-8E12-576F1D4F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0138-3AF1-A85F-2390-76D57C11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1805-F06F-B511-780B-2614DF213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B706-B1EF-3ADC-C49F-97B72D46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E74D9-71EC-57F3-366A-D3D5B3F5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2848-F9C9-C737-021F-792F21FC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DA44-E88E-18C1-5286-8DDCAE23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B27D-7AC8-4619-3775-C34686D8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F0683-4CB8-89B5-0BCA-6E27B4A3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A550-172C-163B-456E-9F25600F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E3F51-445D-F70A-FD48-FBAFA4D3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0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F4D2-9F82-2E03-A733-7920CD1F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04DA-E645-F220-0896-96203675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1C59-1D58-DCFA-2F17-B0BF3EBB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FB8E-503E-D809-9BD6-39FFEB2E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7D7B-3B7A-5C7A-657E-F48A4D0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650C4-CD45-57BE-736E-21EDD4EC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1252-A783-20E6-6D8F-7FD10424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65389-7AA0-3EF4-F1BD-31282469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D121E-E628-3687-B857-96FB4FB1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9A83B-B411-A27F-F4A8-FF4580A50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B8505-EEDE-DEFB-A574-146D4AEC0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95659-19AA-2421-EBA4-6E135D7B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F8ACD-40AC-2CD5-D699-1ABC248A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A0F3-F890-AF3F-E91B-EB12E90A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1F3-FD57-6363-5BE8-33394DD3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6693F-6670-DF53-E0FF-478BCA2B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00ECA-13FF-5EE8-C1E8-C984F4D5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34740-F491-5328-0295-9FCBDE6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4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A4F48-A89E-2552-5216-4D17834F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CB899-C12B-1C7E-24D9-4A8E6E0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4EA0B-C796-766F-7134-B2729490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7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6EFB-DFB1-C518-1A7A-68CF422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08AC-63D5-0C6B-EF10-02826F76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F08E4-ECBC-4A22-DAA7-610BF5B86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666D-86FE-909C-1CE3-BF0A0E37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CFBB4-AD80-F7A0-9C7C-AFBC527A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EC067-4FE1-EED9-79E1-50FE7084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389F-0386-5058-EE39-8989009C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6A975-4E88-107A-7AAE-8EBC17173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4DCDC-BB34-3B0E-D7B3-29529E48F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19EC-0C78-E21D-04E1-C286B80C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7C9B-7562-ED95-B44A-82B77811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5830-1ADB-3363-A2FA-AD42DDD3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6678A-F7A3-687F-B827-83F7DCC2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44599-0262-AFA6-4CAA-6CC459B7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A736-EF15-8B36-6EAE-0E450559A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DC2D-7B55-7041-9D32-66749C7ED4EF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5FCB-191F-7A8C-04FD-519A002CA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35AA2-92A1-0A29-55EB-2BF0B4D0A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B95FC-46D6-BE4C-A3E8-67D4F1A48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gion group">
            <a:extLst>
              <a:ext uri="{FF2B5EF4-FFF2-40B4-BE49-F238E27FC236}">
                <a16:creationId xmlns:a16="http://schemas.microsoft.com/office/drawing/2014/main" id="{F4D29226-CC91-DB0D-5199-F7CCD8C0AE19}"/>
              </a:ext>
            </a:extLst>
          </p:cNvPr>
          <p:cNvSpPr/>
          <p:nvPr/>
        </p:nvSpPr>
        <p:spPr>
          <a:xfrm>
            <a:off x="1654956" y="591672"/>
            <a:ext cx="8378508" cy="6170278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5" name="Graphic 14" descr="Region group icon.">
            <a:extLst>
              <a:ext uri="{FF2B5EF4-FFF2-40B4-BE49-F238E27FC236}">
                <a16:creationId xmlns:a16="http://schemas.microsoft.com/office/drawing/2014/main" id="{E164736F-8672-0187-99DE-728B8979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43614" y="584519"/>
            <a:ext cx="381000" cy="381000"/>
          </a:xfrm>
          <a:prstGeom prst="rect">
            <a:avLst/>
          </a:prstGeom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6C6F25F-897C-25DE-BD50-A2B542B49F1B}"/>
              </a:ext>
            </a:extLst>
          </p:cNvPr>
          <p:cNvGrpSpPr/>
          <p:nvPr/>
        </p:nvGrpSpPr>
        <p:grpSpPr>
          <a:xfrm>
            <a:off x="5089567" y="5620248"/>
            <a:ext cx="1511300" cy="918865"/>
            <a:chOff x="5105812" y="5557035"/>
            <a:chExt cx="1511300" cy="918865"/>
          </a:xfrm>
        </p:grpSpPr>
        <p:pic>
          <p:nvPicPr>
            <p:cNvPr id="18" name="Graphic 17" descr="Amazon Aurora instance instance icon for the Database category.">
              <a:extLst>
                <a:ext uri="{FF2B5EF4-FFF2-40B4-BE49-F238E27FC236}">
                  <a16:creationId xmlns:a16="http://schemas.microsoft.com/office/drawing/2014/main" id="{88433F0D-9D2B-EAC3-E188-2DC449D0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2862" y="5557035"/>
              <a:ext cx="457200" cy="457200"/>
            </a:xfrm>
            <a:prstGeom prst="rect">
              <a:avLst/>
            </a:prstGeom>
          </p:spPr>
        </p:pic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BFB6FFCA-5423-4EA5-8D7A-9F03F917B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812" y="6014235"/>
              <a:ext cx="1511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instance</a:t>
              </a:r>
            </a:p>
          </p:txBody>
        </p:sp>
      </p:grpSp>
      <p:sp>
        <p:nvSpPr>
          <p:cNvPr id="38" name="Rectangle 37" descr="Availability Zone group.">
            <a:extLst>
              <a:ext uri="{FF2B5EF4-FFF2-40B4-BE49-F238E27FC236}">
                <a16:creationId xmlns:a16="http://schemas.microsoft.com/office/drawing/2014/main" id="{035C61BD-3980-DE77-C8DD-9D2C7F239E3C}"/>
              </a:ext>
            </a:extLst>
          </p:cNvPr>
          <p:cNvSpPr/>
          <p:nvPr/>
        </p:nvSpPr>
        <p:spPr>
          <a:xfrm>
            <a:off x="4580172" y="1183341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50" name="Rectangle 49" descr="Availability Zone group.">
            <a:extLst>
              <a:ext uri="{FF2B5EF4-FFF2-40B4-BE49-F238E27FC236}">
                <a16:creationId xmlns:a16="http://schemas.microsoft.com/office/drawing/2014/main" id="{6669B6ED-8B50-3143-7878-F0A507E75BD2}"/>
              </a:ext>
            </a:extLst>
          </p:cNvPr>
          <p:cNvSpPr/>
          <p:nvPr/>
        </p:nvSpPr>
        <p:spPr>
          <a:xfrm>
            <a:off x="7299859" y="1183340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6" name="Rectangle 15" descr="Availability Zone group.">
            <a:extLst>
              <a:ext uri="{FF2B5EF4-FFF2-40B4-BE49-F238E27FC236}">
                <a16:creationId xmlns:a16="http://schemas.microsoft.com/office/drawing/2014/main" id="{2074AD3C-BE32-193C-7050-FA3CCA5D80CC}"/>
              </a:ext>
            </a:extLst>
          </p:cNvPr>
          <p:cNvSpPr/>
          <p:nvPr/>
        </p:nvSpPr>
        <p:spPr>
          <a:xfrm>
            <a:off x="1862707" y="1183341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196D746-284B-C37F-86DB-430B332D54B8}"/>
              </a:ext>
            </a:extLst>
          </p:cNvPr>
          <p:cNvGrpSpPr/>
          <p:nvPr/>
        </p:nvGrpSpPr>
        <p:grpSpPr>
          <a:xfrm>
            <a:off x="1956714" y="1503466"/>
            <a:ext cx="5947044" cy="3916432"/>
            <a:chOff x="1956714" y="1810826"/>
            <a:chExt cx="5947044" cy="39164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9DDA60-437D-6151-FABC-1CFA7FBCED0A}"/>
                </a:ext>
              </a:extLst>
            </p:cNvPr>
            <p:cNvGrpSpPr/>
            <p:nvPr/>
          </p:nvGrpSpPr>
          <p:grpSpPr>
            <a:xfrm>
              <a:off x="2466606" y="1810826"/>
              <a:ext cx="1313319" cy="936327"/>
              <a:chOff x="3321308" y="2335439"/>
              <a:chExt cx="1313319" cy="936327"/>
            </a:xfrm>
          </p:grpSpPr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25A02BEA-22B6-01ED-83EC-7B3376E9B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solidFill>
                      <a:schemeClr val="accent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03297CF-D150-2BE8-0C45-B2DB9E3EF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536CB53-2DFD-7330-FF4D-770ECD00E169}"/>
                </a:ext>
              </a:extLst>
            </p:cNvPr>
            <p:cNvGrpSpPr/>
            <p:nvPr/>
          </p:nvGrpSpPr>
          <p:grpSpPr>
            <a:xfrm>
              <a:off x="1956714" y="3606328"/>
              <a:ext cx="2340064" cy="2120930"/>
              <a:chOff x="1963907" y="3707504"/>
              <a:chExt cx="2340064" cy="2120930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A1E3526-0051-A8C0-07F1-FC0B0EBA712E}"/>
                  </a:ext>
                </a:extLst>
              </p:cNvPr>
              <p:cNvGrpSpPr/>
              <p:nvPr/>
            </p:nvGrpSpPr>
            <p:grpSpPr>
              <a:xfrm>
                <a:off x="1974990" y="4734389"/>
                <a:ext cx="2328981" cy="731918"/>
                <a:chOff x="1974990" y="4160092"/>
                <a:chExt cx="2328981" cy="73191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7258B22-B7C1-29C0-9279-8A67B5AEB2E7}"/>
                    </a:ext>
                  </a:extLst>
                </p:cNvPr>
                <p:cNvGrpSpPr/>
                <p:nvPr/>
              </p:nvGrpSpPr>
              <p:grpSpPr>
                <a:xfrm>
                  <a:off x="1974990" y="4160092"/>
                  <a:ext cx="1115568" cy="731918"/>
                  <a:chOff x="1257487" y="2700782"/>
                  <a:chExt cx="1115568" cy="731918"/>
                </a:xfrm>
              </p:grpSpPr>
              <p:pic>
                <p:nvPicPr>
                  <p:cNvPr id="27" name="Graphic 26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E908DCF3-289C-11B6-D596-CB22149CD7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71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16">
                    <a:extLst>
                      <a:ext uri="{FF2B5EF4-FFF2-40B4-BE49-F238E27FC236}">
                        <a16:creationId xmlns:a16="http://schemas.microsoft.com/office/drawing/2014/main" id="{4EDB762A-0CDD-002D-F7E0-1169A24B5C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487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90898B0-5440-BB5F-97B9-30FCB2B24534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31" name="Graphic 30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E5DB2D1A-5641-6D1A-5102-0FE5707C1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16">
                    <a:extLst>
                      <a:ext uri="{FF2B5EF4-FFF2-40B4-BE49-F238E27FC236}">
                        <a16:creationId xmlns:a16="http://schemas.microsoft.com/office/drawing/2014/main" id="{B30673D3-7535-CF94-8258-931AE4FE69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33" name="Graphic 23">
                    <a:extLst>
                      <a:ext uri="{FF2B5EF4-FFF2-40B4-BE49-F238E27FC236}">
                        <a16:creationId xmlns:a16="http://schemas.microsoft.com/office/drawing/2014/main" id="{B44FE5DF-4C2E-10FC-42D4-6E29D701BD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8" name="Rectangle 87" descr="Generic group dashed.">
                <a:extLst>
                  <a:ext uri="{FF2B5EF4-FFF2-40B4-BE49-F238E27FC236}">
                    <a16:creationId xmlns:a16="http://schemas.microsoft.com/office/drawing/2014/main" id="{313799BD-F4D9-BA9E-CA8A-0FC94FD3DAB9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2120930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3" name="Elbow Connector 60">
                <a:extLst>
                  <a:ext uri="{FF2B5EF4-FFF2-40B4-BE49-F238E27FC236}">
                    <a16:creationId xmlns:a16="http://schemas.microsoft.com/office/drawing/2014/main" id="{D88CA16E-C341-01FD-07F3-F2CADE9FDC40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H="1">
                <a:off x="2532774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60">
                <a:extLst>
                  <a:ext uri="{FF2B5EF4-FFF2-40B4-BE49-F238E27FC236}">
                    <a16:creationId xmlns:a16="http://schemas.microsoft.com/office/drawing/2014/main" id="{2BEF9A3F-7235-FF03-975E-BF05AEF4A1BF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484425A-92E7-3A34-77E6-C2C486BF65B0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973617E-E17D-2F08-BD42-CDBDD45B3B8B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74" name="Elbow Connector 60">
              <a:extLst>
                <a:ext uri="{FF2B5EF4-FFF2-40B4-BE49-F238E27FC236}">
                  <a16:creationId xmlns:a16="http://schemas.microsoft.com/office/drawing/2014/main" id="{180BAA9D-F17C-F55C-D129-752D8D2FF32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361924" y="2747153"/>
              <a:ext cx="761342" cy="854535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60">
              <a:extLst>
                <a:ext uri="{FF2B5EF4-FFF2-40B4-BE49-F238E27FC236}">
                  <a16:creationId xmlns:a16="http://schemas.microsoft.com/office/drawing/2014/main" id="{D5B6E830-26FB-6958-925A-F310CDCEF7CF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3123266" y="2747153"/>
              <a:ext cx="2163349" cy="857903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60">
              <a:extLst>
                <a:ext uri="{FF2B5EF4-FFF2-40B4-BE49-F238E27FC236}">
                  <a16:creationId xmlns:a16="http://schemas.microsoft.com/office/drawing/2014/main" id="{D5B012CB-C5A7-03C3-E665-4BCD18065A8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3123266" y="2747153"/>
              <a:ext cx="4780492" cy="854535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83ED5F5-2DBE-FC23-5C88-37ACDB00B6A5}"/>
              </a:ext>
            </a:extLst>
          </p:cNvPr>
          <p:cNvGrpSpPr/>
          <p:nvPr/>
        </p:nvGrpSpPr>
        <p:grpSpPr>
          <a:xfrm>
            <a:off x="3126746" y="1514325"/>
            <a:ext cx="5426476" cy="3905571"/>
            <a:chOff x="3126746" y="1821685"/>
            <a:chExt cx="5426476" cy="390557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C505BC-4338-8F40-E2B3-8E146C7E0063}"/>
                </a:ext>
              </a:extLst>
            </p:cNvPr>
            <p:cNvGrpSpPr/>
            <p:nvPr/>
          </p:nvGrpSpPr>
          <p:grpSpPr>
            <a:xfrm>
              <a:off x="5177986" y="1821685"/>
              <a:ext cx="1313319" cy="936327"/>
              <a:chOff x="3321308" y="2335439"/>
              <a:chExt cx="1313319" cy="936327"/>
            </a:xfrm>
          </p:grpSpPr>
          <p:sp>
            <p:nvSpPr>
              <p:cNvPr id="46" name="TextBox 19">
                <a:extLst>
                  <a:ext uri="{FF2B5EF4-FFF2-40B4-BE49-F238E27FC236}">
                    <a16:creationId xmlns:a16="http://schemas.microsoft.com/office/drawing/2014/main" id="{C91691C5-5109-1CC4-37A8-30731C5F1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chemeClr val="accent2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solidFill>
                      <a:schemeClr val="accent2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solidFill>
                      <a:schemeClr val="accent2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BE7CD8A7-DB55-3DD2-1DC3-73B1E2B80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2932E8A-3B4E-A8B2-AD65-CD1A1508F215}"/>
                </a:ext>
              </a:extLst>
            </p:cNvPr>
            <p:cNvGrpSpPr/>
            <p:nvPr/>
          </p:nvGrpSpPr>
          <p:grpSpPr>
            <a:xfrm>
              <a:off x="4673240" y="3605389"/>
              <a:ext cx="2340064" cy="2121867"/>
              <a:chOff x="1972533" y="3707504"/>
              <a:chExt cx="2340064" cy="2121867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6A1192B-6EF2-C6E9-83ED-95F883B82899}"/>
                  </a:ext>
                </a:extLst>
              </p:cNvPr>
              <p:cNvGrpSpPr/>
              <p:nvPr/>
            </p:nvGrpSpPr>
            <p:grpSpPr>
              <a:xfrm>
                <a:off x="1974990" y="4734389"/>
                <a:ext cx="2328981" cy="731918"/>
                <a:chOff x="1974990" y="4160092"/>
                <a:chExt cx="2328981" cy="731918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C4419E1F-EBBB-5681-217F-BC4665E87B9A}"/>
                    </a:ext>
                  </a:extLst>
                </p:cNvPr>
                <p:cNvGrpSpPr/>
                <p:nvPr/>
              </p:nvGrpSpPr>
              <p:grpSpPr>
                <a:xfrm>
                  <a:off x="1974990" y="4160092"/>
                  <a:ext cx="1115568" cy="731918"/>
                  <a:chOff x="1257487" y="2700782"/>
                  <a:chExt cx="1115568" cy="731918"/>
                </a:xfrm>
              </p:grpSpPr>
              <p:pic>
                <p:nvPicPr>
                  <p:cNvPr id="126" name="Graphic 125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A3891D7F-69C5-664B-B5F6-DD0FA006B5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71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6">
                    <a:extLst>
                      <a:ext uri="{FF2B5EF4-FFF2-40B4-BE49-F238E27FC236}">
                        <a16:creationId xmlns:a16="http://schemas.microsoft.com/office/drawing/2014/main" id="{3D9DF4D2-1360-3BD4-60CB-BE0B15FE0F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487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FC9F671-3FC0-BAC7-4F7A-B03BEFDE3B58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123" name="Graphic 122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5C633176-684B-62C4-07C1-C7BAD7BEB4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24" name="TextBox 16">
                    <a:extLst>
                      <a:ext uri="{FF2B5EF4-FFF2-40B4-BE49-F238E27FC236}">
                        <a16:creationId xmlns:a16="http://schemas.microsoft.com/office/drawing/2014/main" id="{713C39E4-1E2A-DCAB-CF5A-5B5687253B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125" name="Graphic 23">
                    <a:extLst>
                      <a:ext uri="{FF2B5EF4-FFF2-40B4-BE49-F238E27FC236}">
                        <a16:creationId xmlns:a16="http://schemas.microsoft.com/office/drawing/2014/main" id="{8F051B8A-5542-2667-D33E-3C77911C4D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6" name="Rectangle 115" descr="Generic group dashed.">
                <a:extLst>
                  <a:ext uri="{FF2B5EF4-FFF2-40B4-BE49-F238E27FC236}">
                    <a16:creationId xmlns:a16="http://schemas.microsoft.com/office/drawing/2014/main" id="{964D0318-DEAE-9511-B160-8E527EFE4EFE}"/>
                  </a:ext>
                </a:extLst>
              </p:cNvPr>
              <p:cNvSpPr/>
              <p:nvPr/>
            </p:nvSpPr>
            <p:spPr>
              <a:xfrm>
                <a:off x="1972533" y="3707504"/>
                <a:ext cx="2340064" cy="2121867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7" name="Elbow Connector 60">
                <a:extLst>
                  <a:ext uri="{FF2B5EF4-FFF2-40B4-BE49-F238E27FC236}">
                    <a16:creationId xmlns:a16="http://schemas.microsoft.com/office/drawing/2014/main" id="{595DAF89-4003-68A7-476E-B312F9816650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2532774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60">
                <a:extLst>
                  <a:ext uri="{FF2B5EF4-FFF2-40B4-BE49-F238E27FC236}">
                    <a16:creationId xmlns:a16="http://schemas.microsoft.com/office/drawing/2014/main" id="{9DB83853-BB41-3206-A793-F3C3E31315FE}"/>
                  </a:ext>
                </a:extLst>
              </p:cNvPr>
              <p:cNvCxnSpPr>
                <a:cxnSpLocks/>
                <a:endCxn id="123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50CC48E-4D89-BA51-6701-4D8DF0386118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B4A0AD7-AC59-DF06-97EA-C5CE22A0D16F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83" name="Elbow Connector 60">
              <a:extLst>
                <a:ext uri="{FF2B5EF4-FFF2-40B4-BE49-F238E27FC236}">
                  <a16:creationId xmlns:a16="http://schemas.microsoft.com/office/drawing/2014/main" id="{5666B8AF-8086-4C80-953C-3CA6E2850296}"/>
                </a:ext>
              </a:extLst>
            </p:cNvPr>
            <p:cNvCxnSpPr>
              <a:cxnSpLocks/>
              <a:stCxn id="46" idx="2"/>
              <a:endCxn id="116" idx="0"/>
            </p:cNvCxnSpPr>
            <p:nvPr/>
          </p:nvCxnSpPr>
          <p:spPr>
            <a:xfrm>
              <a:off x="5834646" y="2758012"/>
              <a:ext cx="8626" cy="847377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60">
              <a:extLst>
                <a:ext uri="{FF2B5EF4-FFF2-40B4-BE49-F238E27FC236}">
                  <a16:creationId xmlns:a16="http://schemas.microsoft.com/office/drawing/2014/main" id="{36DB9AE2-6EF8-E18F-5F20-D3617ED87DF5}"/>
                </a:ext>
              </a:extLst>
            </p:cNvPr>
            <p:cNvCxnSpPr>
              <a:cxnSpLocks/>
              <a:stCxn id="46" idx="2"/>
              <a:endCxn id="88" idx="0"/>
            </p:cNvCxnSpPr>
            <p:nvPr/>
          </p:nvCxnSpPr>
          <p:spPr>
            <a:xfrm flipH="1">
              <a:off x="3126746" y="2758012"/>
              <a:ext cx="2707900" cy="848316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Elbow Connector 60">
              <a:extLst>
                <a:ext uri="{FF2B5EF4-FFF2-40B4-BE49-F238E27FC236}">
                  <a16:creationId xmlns:a16="http://schemas.microsoft.com/office/drawing/2014/main" id="{56A0C3C5-2FDB-0AB3-1B3C-74EC623434BD}"/>
                </a:ext>
              </a:extLst>
            </p:cNvPr>
            <p:cNvCxnSpPr>
              <a:cxnSpLocks/>
              <a:stCxn id="46" idx="2"/>
              <a:endCxn id="130" idx="0"/>
            </p:cNvCxnSpPr>
            <p:nvPr/>
          </p:nvCxnSpPr>
          <p:spPr>
            <a:xfrm>
              <a:off x="5834646" y="2758012"/>
              <a:ext cx="2718576" cy="847376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C88E7F5-A53A-34B3-CD1B-BB1A3E8ABC45}"/>
              </a:ext>
            </a:extLst>
          </p:cNvPr>
          <p:cNvGrpSpPr/>
          <p:nvPr/>
        </p:nvGrpSpPr>
        <p:grpSpPr>
          <a:xfrm>
            <a:off x="3863256" y="1503466"/>
            <a:ext cx="5859998" cy="3916430"/>
            <a:chOff x="3863256" y="1810826"/>
            <a:chExt cx="5859998" cy="391643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B788CE-1590-DA25-6706-B4046D9B2B26}"/>
                </a:ext>
              </a:extLst>
            </p:cNvPr>
            <p:cNvGrpSpPr/>
            <p:nvPr/>
          </p:nvGrpSpPr>
          <p:grpSpPr>
            <a:xfrm>
              <a:off x="7903758" y="1810826"/>
              <a:ext cx="1313319" cy="936327"/>
              <a:chOff x="3321308" y="2335439"/>
              <a:chExt cx="1313319" cy="936327"/>
            </a:xfrm>
          </p:grpSpPr>
          <p:sp>
            <p:nvSpPr>
              <p:cNvPr id="58" name="TextBox 19">
                <a:extLst>
                  <a:ext uri="{FF2B5EF4-FFF2-40B4-BE49-F238E27FC236}">
                    <a16:creationId xmlns:a16="http://schemas.microsoft.com/office/drawing/2014/main" id="{7CEF8C54-B94C-BEAC-4D45-2B9D5B73F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chemeClr val="accent6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solidFill>
                      <a:schemeClr val="accent6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solidFill>
                      <a:schemeClr val="accent6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28EA7BC2-DCC0-5C93-48B0-A1AC55E60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0FC7F3C-B2CE-2F05-DB2F-78DA4B510C20}"/>
                </a:ext>
              </a:extLst>
            </p:cNvPr>
            <p:cNvGrpSpPr/>
            <p:nvPr/>
          </p:nvGrpSpPr>
          <p:grpSpPr>
            <a:xfrm>
              <a:off x="7383190" y="3605388"/>
              <a:ext cx="2340064" cy="2121868"/>
              <a:chOff x="1963907" y="3707504"/>
              <a:chExt cx="2340064" cy="2121868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817C0E4-121C-6C99-0134-67A16753570F}"/>
                  </a:ext>
                </a:extLst>
              </p:cNvPr>
              <p:cNvGrpSpPr/>
              <p:nvPr/>
            </p:nvGrpSpPr>
            <p:grpSpPr>
              <a:xfrm>
                <a:off x="1974990" y="4734389"/>
                <a:ext cx="2328981" cy="731918"/>
                <a:chOff x="1974990" y="4160092"/>
                <a:chExt cx="2328981" cy="731918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0AEB5400-084B-1C27-3C03-946CD23E868D}"/>
                    </a:ext>
                  </a:extLst>
                </p:cNvPr>
                <p:cNvGrpSpPr/>
                <p:nvPr/>
              </p:nvGrpSpPr>
              <p:grpSpPr>
                <a:xfrm>
                  <a:off x="1974990" y="4160092"/>
                  <a:ext cx="1115568" cy="731918"/>
                  <a:chOff x="1257487" y="2700782"/>
                  <a:chExt cx="1115568" cy="731918"/>
                </a:xfrm>
              </p:grpSpPr>
              <p:pic>
                <p:nvPicPr>
                  <p:cNvPr id="140" name="Graphic 139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4233E818-59F0-25E5-A526-5652860C55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86671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41" name="TextBox 16">
                    <a:extLst>
                      <a:ext uri="{FF2B5EF4-FFF2-40B4-BE49-F238E27FC236}">
                        <a16:creationId xmlns:a16="http://schemas.microsoft.com/office/drawing/2014/main" id="{CDBAFFFD-DB67-1F95-6736-531E09087D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57487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2547C10C-3F41-1C05-7B99-B792949E3469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137" name="Graphic 136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328E6810-3F43-638A-8037-4804AD0503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38" name="TextBox 16">
                    <a:extLst>
                      <a:ext uri="{FF2B5EF4-FFF2-40B4-BE49-F238E27FC236}">
                        <a16:creationId xmlns:a16="http://schemas.microsoft.com/office/drawing/2014/main" id="{8B1AEE80-43DC-154F-3D6B-90FE641336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139" name="Graphic 23">
                    <a:extLst>
                      <a:ext uri="{FF2B5EF4-FFF2-40B4-BE49-F238E27FC236}">
                        <a16:creationId xmlns:a16="http://schemas.microsoft.com/office/drawing/2014/main" id="{99E56228-C78C-B015-E586-B02C2426629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30" name="Rectangle 129" descr="Generic group dashed.">
                <a:extLst>
                  <a:ext uri="{FF2B5EF4-FFF2-40B4-BE49-F238E27FC236}">
                    <a16:creationId xmlns:a16="http://schemas.microsoft.com/office/drawing/2014/main" id="{C63A156A-9AAA-F339-2609-7FB343944680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2121868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1" name="Elbow Connector 60">
                <a:extLst>
                  <a:ext uri="{FF2B5EF4-FFF2-40B4-BE49-F238E27FC236}">
                    <a16:creationId xmlns:a16="http://schemas.microsoft.com/office/drawing/2014/main" id="{563A9EB4-8966-0448-F3B8-31418D6B4B2D}"/>
                  </a:ext>
                </a:extLst>
              </p:cNvPr>
              <p:cNvCxnSpPr>
                <a:cxnSpLocks/>
                <a:endCxn id="140" idx="0"/>
              </p:cNvCxnSpPr>
              <p:nvPr/>
            </p:nvCxnSpPr>
            <p:spPr>
              <a:xfrm flipH="1">
                <a:off x="2532774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60">
                <a:extLst>
                  <a:ext uri="{FF2B5EF4-FFF2-40B4-BE49-F238E27FC236}">
                    <a16:creationId xmlns:a16="http://schemas.microsoft.com/office/drawing/2014/main" id="{12C38D19-7A3D-AD76-432C-DDDD8A9CBEB7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F41888E-4051-A45D-2B3C-345D4D53CE33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9878BD2-E3EE-1BEF-C287-697F7331476D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94" name="Elbow Connector 60">
              <a:extLst>
                <a:ext uri="{FF2B5EF4-FFF2-40B4-BE49-F238E27FC236}">
                  <a16:creationId xmlns:a16="http://schemas.microsoft.com/office/drawing/2014/main" id="{3D3B1E47-42AD-EC28-781C-B8D9C6F6CD01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8560418" y="2747153"/>
              <a:ext cx="739990" cy="847376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Elbow Connector 60">
              <a:extLst>
                <a:ext uri="{FF2B5EF4-FFF2-40B4-BE49-F238E27FC236}">
                  <a16:creationId xmlns:a16="http://schemas.microsoft.com/office/drawing/2014/main" id="{1CF3D575-5892-ED4A-22E0-A7B0D6133B91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539978" y="2747153"/>
              <a:ext cx="2020440" cy="854535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60">
              <a:extLst>
                <a:ext uri="{FF2B5EF4-FFF2-40B4-BE49-F238E27FC236}">
                  <a16:creationId xmlns:a16="http://schemas.microsoft.com/office/drawing/2014/main" id="{57ED4EC6-7E56-CE3F-6D62-7A0CD2E9FB64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3863256" y="2747153"/>
              <a:ext cx="4697162" cy="854534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Elbow Connector 60">
            <a:extLst>
              <a:ext uri="{FF2B5EF4-FFF2-40B4-BE49-F238E27FC236}">
                <a16:creationId xmlns:a16="http://schemas.microsoft.com/office/drawing/2014/main" id="{637177E4-842B-02A2-7707-DA8CA4D479A3}"/>
              </a:ext>
            </a:extLst>
          </p:cNvPr>
          <p:cNvCxnSpPr>
            <a:cxnSpLocks/>
            <a:stCxn id="88" idx="2"/>
            <a:endCxn id="18" idx="1"/>
          </p:cNvCxnSpPr>
          <p:nvPr/>
        </p:nvCxnSpPr>
        <p:spPr>
          <a:xfrm rot="16200000" flipH="1">
            <a:off x="4157206" y="4389437"/>
            <a:ext cx="428950" cy="2489871"/>
          </a:xfrm>
          <a:prstGeom prst="bentConnector2">
            <a:avLst/>
          </a:prstGeom>
          <a:ln w="12700">
            <a:solidFill>
              <a:srgbClr val="C925D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60">
            <a:extLst>
              <a:ext uri="{FF2B5EF4-FFF2-40B4-BE49-F238E27FC236}">
                <a16:creationId xmlns:a16="http://schemas.microsoft.com/office/drawing/2014/main" id="{76A74C86-4207-727F-6ECD-896E3B2E0FB4}"/>
              </a:ext>
            </a:extLst>
          </p:cNvPr>
          <p:cNvCxnSpPr>
            <a:cxnSpLocks/>
            <a:stCxn id="130" idx="2"/>
            <a:endCxn id="18" idx="3"/>
          </p:cNvCxnSpPr>
          <p:nvPr/>
        </p:nvCxnSpPr>
        <p:spPr>
          <a:xfrm rot="5400000">
            <a:off x="7099044" y="4394670"/>
            <a:ext cx="428952" cy="2479405"/>
          </a:xfrm>
          <a:prstGeom prst="bentConnector2">
            <a:avLst/>
          </a:prstGeom>
          <a:ln w="12700">
            <a:solidFill>
              <a:srgbClr val="C925D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60">
            <a:extLst>
              <a:ext uri="{FF2B5EF4-FFF2-40B4-BE49-F238E27FC236}">
                <a16:creationId xmlns:a16="http://schemas.microsoft.com/office/drawing/2014/main" id="{915F323A-64D7-5DB0-80F6-74D2008AFD6F}"/>
              </a:ext>
            </a:extLst>
          </p:cNvPr>
          <p:cNvCxnSpPr>
            <a:cxnSpLocks/>
            <a:stCxn id="116" idx="2"/>
            <a:endCxn id="18" idx="0"/>
          </p:cNvCxnSpPr>
          <p:nvPr/>
        </p:nvCxnSpPr>
        <p:spPr>
          <a:xfrm>
            <a:off x="5843272" y="5419896"/>
            <a:ext cx="1945" cy="200352"/>
          </a:xfrm>
          <a:prstGeom prst="straightConnector1">
            <a:avLst/>
          </a:prstGeom>
          <a:ln w="12700">
            <a:solidFill>
              <a:srgbClr val="C925D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60">
            <a:extLst>
              <a:ext uri="{FF2B5EF4-FFF2-40B4-BE49-F238E27FC236}">
                <a16:creationId xmlns:a16="http://schemas.microsoft.com/office/drawing/2014/main" id="{DE7C62AA-2EB3-AAD6-B382-A6D97679C90D}"/>
              </a:ext>
            </a:extLst>
          </p:cNvPr>
          <p:cNvCxnSpPr>
            <a:cxnSpLocks/>
            <a:stCxn id="32" idx="2"/>
            <a:endCxn id="124" idx="2"/>
          </p:cNvCxnSpPr>
          <p:nvPr/>
        </p:nvCxnSpPr>
        <p:spPr>
          <a:xfrm rot="5400000" flipH="1" flipV="1">
            <a:off x="5092474" y="3703352"/>
            <a:ext cx="939" cy="2707900"/>
          </a:xfrm>
          <a:prstGeom prst="bentConnector3">
            <a:avLst>
              <a:gd name="adj1" fmla="val -24345048"/>
            </a:avLst>
          </a:prstGeom>
          <a:ln w="12700"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60">
            <a:extLst>
              <a:ext uri="{FF2B5EF4-FFF2-40B4-BE49-F238E27FC236}">
                <a16:creationId xmlns:a16="http://schemas.microsoft.com/office/drawing/2014/main" id="{3CEB7135-D4A0-9BBE-B497-1148FE7C51B9}"/>
              </a:ext>
            </a:extLst>
          </p:cNvPr>
          <p:cNvCxnSpPr>
            <a:cxnSpLocks/>
            <a:stCxn id="124" idx="2"/>
            <a:endCxn id="138" idx="2"/>
          </p:cNvCxnSpPr>
          <p:nvPr/>
        </p:nvCxnSpPr>
        <p:spPr>
          <a:xfrm rot="5400000" flipH="1" flipV="1">
            <a:off x="7806181" y="3697544"/>
            <a:ext cx="1" cy="2718576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accent4">
                <a:lumMod val="75000"/>
              </a:schemeClr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5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gion group">
            <a:extLst>
              <a:ext uri="{FF2B5EF4-FFF2-40B4-BE49-F238E27FC236}">
                <a16:creationId xmlns:a16="http://schemas.microsoft.com/office/drawing/2014/main" id="{F4D29226-CC91-DB0D-5199-F7CCD8C0AE19}"/>
              </a:ext>
            </a:extLst>
          </p:cNvPr>
          <p:cNvSpPr/>
          <p:nvPr/>
        </p:nvSpPr>
        <p:spPr>
          <a:xfrm>
            <a:off x="1672208" y="591672"/>
            <a:ext cx="8378508" cy="6170278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5" name="Graphic 14" descr="Region group icon.">
            <a:extLst>
              <a:ext uri="{FF2B5EF4-FFF2-40B4-BE49-F238E27FC236}">
                <a16:creationId xmlns:a16="http://schemas.microsoft.com/office/drawing/2014/main" id="{E164736F-8672-0187-99DE-728B8979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69492" y="584519"/>
            <a:ext cx="381000" cy="381000"/>
          </a:xfrm>
          <a:prstGeom prst="rect">
            <a:avLst/>
          </a:prstGeom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6C6F25F-897C-25DE-BD50-A2B542B49F1B}"/>
              </a:ext>
            </a:extLst>
          </p:cNvPr>
          <p:cNvGrpSpPr/>
          <p:nvPr/>
        </p:nvGrpSpPr>
        <p:grpSpPr>
          <a:xfrm>
            <a:off x="5081987" y="5557035"/>
            <a:ext cx="1511300" cy="918865"/>
            <a:chOff x="5105812" y="5557035"/>
            <a:chExt cx="1511300" cy="918865"/>
          </a:xfrm>
        </p:grpSpPr>
        <p:pic>
          <p:nvPicPr>
            <p:cNvPr id="18" name="Graphic 17" descr="Amazon Aurora instance instance icon for the Database category.">
              <a:extLst>
                <a:ext uri="{FF2B5EF4-FFF2-40B4-BE49-F238E27FC236}">
                  <a16:creationId xmlns:a16="http://schemas.microsoft.com/office/drawing/2014/main" id="{88433F0D-9D2B-EAC3-E188-2DC449D0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2862" y="5557035"/>
              <a:ext cx="457200" cy="457200"/>
            </a:xfrm>
            <a:prstGeom prst="rect">
              <a:avLst/>
            </a:prstGeom>
          </p:spPr>
        </p:pic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BFB6FFCA-5423-4EA5-8D7A-9F03F917B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812" y="6014235"/>
              <a:ext cx="1511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instance</a:t>
              </a:r>
            </a:p>
          </p:txBody>
        </p:sp>
      </p:grpSp>
      <p:sp>
        <p:nvSpPr>
          <p:cNvPr id="38" name="Rectangle 37" descr="Availability Zone group.">
            <a:extLst>
              <a:ext uri="{FF2B5EF4-FFF2-40B4-BE49-F238E27FC236}">
                <a16:creationId xmlns:a16="http://schemas.microsoft.com/office/drawing/2014/main" id="{035C61BD-3980-DE77-C8DD-9D2C7F239E3C}"/>
              </a:ext>
            </a:extLst>
          </p:cNvPr>
          <p:cNvSpPr/>
          <p:nvPr/>
        </p:nvSpPr>
        <p:spPr>
          <a:xfrm>
            <a:off x="4581283" y="1183341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50" name="Rectangle 49" descr="Availability Zone group.">
            <a:extLst>
              <a:ext uri="{FF2B5EF4-FFF2-40B4-BE49-F238E27FC236}">
                <a16:creationId xmlns:a16="http://schemas.microsoft.com/office/drawing/2014/main" id="{6669B6ED-8B50-3143-7878-F0A507E75BD2}"/>
              </a:ext>
            </a:extLst>
          </p:cNvPr>
          <p:cNvSpPr/>
          <p:nvPr/>
        </p:nvSpPr>
        <p:spPr>
          <a:xfrm>
            <a:off x="7299859" y="1183340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6" name="Rectangle 15" descr="Availability Zone group.">
            <a:extLst>
              <a:ext uri="{FF2B5EF4-FFF2-40B4-BE49-F238E27FC236}">
                <a16:creationId xmlns:a16="http://schemas.microsoft.com/office/drawing/2014/main" id="{2074AD3C-BE32-193C-7050-FA3CCA5D80CC}"/>
              </a:ext>
            </a:extLst>
          </p:cNvPr>
          <p:cNvSpPr/>
          <p:nvPr/>
        </p:nvSpPr>
        <p:spPr>
          <a:xfrm>
            <a:off x="1862707" y="1183341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196D746-284B-C37F-86DB-430B332D54B8}"/>
              </a:ext>
            </a:extLst>
          </p:cNvPr>
          <p:cNvGrpSpPr/>
          <p:nvPr/>
        </p:nvGrpSpPr>
        <p:grpSpPr>
          <a:xfrm>
            <a:off x="1956713" y="1503466"/>
            <a:ext cx="2340065" cy="3743447"/>
            <a:chOff x="1956713" y="1810826"/>
            <a:chExt cx="2340065" cy="374344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9DDA60-437D-6151-FABC-1CFA7FBCED0A}"/>
                </a:ext>
              </a:extLst>
            </p:cNvPr>
            <p:cNvGrpSpPr/>
            <p:nvPr/>
          </p:nvGrpSpPr>
          <p:grpSpPr>
            <a:xfrm>
              <a:off x="2466606" y="1810826"/>
              <a:ext cx="1313319" cy="936327"/>
              <a:chOff x="3321308" y="2335439"/>
              <a:chExt cx="1313319" cy="936327"/>
            </a:xfrm>
          </p:grpSpPr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25A02BEA-22B6-01ED-83EC-7B3376E9B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03297CF-D150-2BE8-0C45-B2DB9E3EF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536CB53-2DFD-7330-FF4D-770ECD00E169}"/>
                </a:ext>
              </a:extLst>
            </p:cNvPr>
            <p:cNvGrpSpPr/>
            <p:nvPr/>
          </p:nvGrpSpPr>
          <p:grpSpPr>
            <a:xfrm>
              <a:off x="1956713" y="3606328"/>
              <a:ext cx="2340065" cy="1947945"/>
              <a:chOff x="1963906" y="3707504"/>
              <a:chExt cx="2340065" cy="194794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A1E3526-0051-A8C0-07F1-FC0B0EBA712E}"/>
                  </a:ext>
                </a:extLst>
              </p:cNvPr>
              <p:cNvGrpSpPr/>
              <p:nvPr/>
            </p:nvGrpSpPr>
            <p:grpSpPr>
              <a:xfrm>
                <a:off x="1963906" y="4734389"/>
                <a:ext cx="2340065" cy="731918"/>
                <a:chOff x="1963906" y="4160092"/>
                <a:chExt cx="2340065" cy="73191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7258B22-B7C1-29C0-9279-8A67B5AEB2E7}"/>
                    </a:ext>
                  </a:extLst>
                </p:cNvPr>
                <p:cNvGrpSpPr/>
                <p:nvPr/>
              </p:nvGrpSpPr>
              <p:grpSpPr>
                <a:xfrm>
                  <a:off x="1963906" y="4160092"/>
                  <a:ext cx="1115568" cy="731918"/>
                  <a:chOff x="1246403" y="2700782"/>
                  <a:chExt cx="1115568" cy="731918"/>
                </a:xfrm>
              </p:grpSpPr>
              <p:pic>
                <p:nvPicPr>
                  <p:cNvPr id="27" name="Graphic 26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E908DCF3-289C-11B6-D596-CB22149CD7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587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16">
                    <a:extLst>
                      <a:ext uri="{FF2B5EF4-FFF2-40B4-BE49-F238E27FC236}">
                        <a16:creationId xmlns:a16="http://schemas.microsoft.com/office/drawing/2014/main" id="{4EDB762A-0CDD-002D-F7E0-1169A24B5C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403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90898B0-5440-BB5F-97B9-30FCB2B24534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31" name="Graphic 30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E5DB2D1A-5641-6D1A-5102-0FE5707C1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16">
                    <a:extLst>
                      <a:ext uri="{FF2B5EF4-FFF2-40B4-BE49-F238E27FC236}">
                        <a16:creationId xmlns:a16="http://schemas.microsoft.com/office/drawing/2014/main" id="{B30673D3-7535-CF94-8258-931AE4FE69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33" name="Graphic 23">
                    <a:extLst>
                      <a:ext uri="{FF2B5EF4-FFF2-40B4-BE49-F238E27FC236}">
                        <a16:creationId xmlns:a16="http://schemas.microsoft.com/office/drawing/2014/main" id="{B44FE5DF-4C2E-10FC-42D4-6E29D701BD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8" name="Rectangle 87" descr="Generic group dashed.">
                <a:extLst>
                  <a:ext uri="{FF2B5EF4-FFF2-40B4-BE49-F238E27FC236}">
                    <a16:creationId xmlns:a16="http://schemas.microsoft.com/office/drawing/2014/main" id="{313799BD-F4D9-BA9E-CA8A-0FC94FD3DAB9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1947945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3" name="Elbow Connector 60">
                <a:extLst>
                  <a:ext uri="{FF2B5EF4-FFF2-40B4-BE49-F238E27FC236}">
                    <a16:creationId xmlns:a16="http://schemas.microsoft.com/office/drawing/2014/main" id="{D88CA16E-C341-01FD-07F3-F2CADE9FDC40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H="1">
                <a:off x="2521690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60">
                <a:extLst>
                  <a:ext uri="{FF2B5EF4-FFF2-40B4-BE49-F238E27FC236}">
                    <a16:creationId xmlns:a16="http://schemas.microsoft.com/office/drawing/2014/main" id="{2BEF9A3F-7235-FF03-975E-BF05AEF4A1BF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484425A-92E7-3A34-77E6-C2C486BF65B0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973617E-E17D-2F08-BD42-CDBDD45B3B8B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74" name="Elbow Connector 60">
              <a:extLst>
                <a:ext uri="{FF2B5EF4-FFF2-40B4-BE49-F238E27FC236}">
                  <a16:creationId xmlns:a16="http://schemas.microsoft.com/office/drawing/2014/main" id="{180BAA9D-F17C-F55C-D129-752D8D2FF32F}"/>
                </a:ext>
              </a:extLst>
            </p:cNvPr>
            <p:cNvCxnSpPr>
              <a:cxnSpLocks/>
              <a:stCxn id="9" idx="2"/>
              <a:endCxn id="88" idx="0"/>
            </p:cNvCxnSpPr>
            <p:nvPr/>
          </p:nvCxnSpPr>
          <p:spPr>
            <a:xfrm>
              <a:off x="3123266" y="2747153"/>
              <a:ext cx="3480" cy="859175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83ED5F5-2DBE-FC23-5C88-37ACDB00B6A5}"/>
              </a:ext>
            </a:extLst>
          </p:cNvPr>
          <p:cNvGrpSpPr/>
          <p:nvPr/>
        </p:nvGrpSpPr>
        <p:grpSpPr>
          <a:xfrm>
            <a:off x="4664613" y="1514325"/>
            <a:ext cx="2340065" cy="3731649"/>
            <a:chOff x="4664613" y="1821685"/>
            <a:chExt cx="2340065" cy="373164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C505BC-4338-8F40-E2B3-8E146C7E0063}"/>
                </a:ext>
              </a:extLst>
            </p:cNvPr>
            <p:cNvGrpSpPr/>
            <p:nvPr/>
          </p:nvGrpSpPr>
          <p:grpSpPr>
            <a:xfrm>
              <a:off x="5177986" y="1821685"/>
              <a:ext cx="1313319" cy="936327"/>
              <a:chOff x="3321308" y="2335439"/>
              <a:chExt cx="1313319" cy="936327"/>
            </a:xfrm>
          </p:grpSpPr>
          <p:sp>
            <p:nvSpPr>
              <p:cNvPr id="46" name="TextBox 19">
                <a:extLst>
                  <a:ext uri="{FF2B5EF4-FFF2-40B4-BE49-F238E27FC236}">
                    <a16:creationId xmlns:a16="http://schemas.microsoft.com/office/drawing/2014/main" id="{C91691C5-5109-1CC4-37A8-30731C5F1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BE7CD8A7-DB55-3DD2-1DC3-73B1E2B80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2932E8A-3B4E-A8B2-AD65-CD1A1508F215}"/>
                </a:ext>
              </a:extLst>
            </p:cNvPr>
            <p:cNvGrpSpPr/>
            <p:nvPr/>
          </p:nvGrpSpPr>
          <p:grpSpPr>
            <a:xfrm>
              <a:off x="4664613" y="3605389"/>
              <a:ext cx="2340065" cy="1947945"/>
              <a:chOff x="1963906" y="3707504"/>
              <a:chExt cx="2340065" cy="194794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6A1192B-6EF2-C6E9-83ED-95F883B82899}"/>
                  </a:ext>
                </a:extLst>
              </p:cNvPr>
              <p:cNvGrpSpPr/>
              <p:nvPr/>
            </p:nvGrpSpPr>
            <p:grpSpPr>
              <a:xfrm>
                <a:off x="1963906" y="4734389"/>
                <a:ext cx="2340065" cy="731918"/>
                <a:chOff x="1963906" y="4160092"/>
                <a:chExt cx="2340065" cy="731918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C4419E1F-EBBB-5681-217F-BC4665E87B9A}"/>
                    </a:ext>
                  </a:extLst>
                </p:cNvPr>
                <p:cNvGrpSpPr/>
                <p:nvPr/>
              </p:nvGrpSpPr>
              <p:grpSpPr>
                <a:xfrm>
                  <a:off x="1963906" y="4160092"/>
                  <a:ext cx="1115568" cy="731918"/>
                  <a:chOff x="1246403" y="2700782"/>
                  <a:chExt cx="1115568" cy="731918"/>
                </a:xfrm>
              </p:grpSpPr>
              <p:pic>
                <p:nvPicPr>
                  <p:cNvPr id="126" name="Graphic 125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A3891D7F-69C5-664B-B5F6-DD0FA006B5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587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6">
                    <a:extLst>
                      <a:ext uri="{FF2B5EF4-FFF2-40B4-BE49-F238E27FC236}">
                        <a16:creationId xmlns:a16="http://schemas.microsoft.com/office/drawing/2014/main" id="{3D9DF4D2-1360-3BD4-60CB-BE0B15FE0F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403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FC9F671-3FC0-BAC7-4F7A-B03BEFDE3B58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123" name="Graphic 122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5C633176-684B-62C4-07C1-C7BAD7BEB4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24" name="TextBox 16">
                    <a:extLst>
                      <a:ext uri="{FF2B5EF4-FFF2-40B4-BE49-F238E27FC236}">
                        <a16:creationId xmlns:a16="http://schemas.microsoft.com/office/drawing/2014/main" id="{713C39E4-1E2A-DCAB-CF5A-5B5687253B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125" name="Graphic 23">
                    <a:extLst>
                      <a:ext uri="{FF2B5EF4-FFF2-40B4-BE49-F238E27FC236}">
                        <a16:creationId xmlns:a16="http://schemas.microsoft.com/office/drawing/2014/main" id="{8F051B8A-5542-2667-D33E-3C77911C4D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6" name="Rectangle 115" descr="Generic group dashed.">
                <a:extLst>
                  <a:ext uri="{FF2B5EF4-FFF2-40B4-BE49-F238E27FC236}">
                    <a16:creationId xmlns:a16="http://schemas.microsoft.com/office/drawing/2014/main" id="{964D0318-DEAE-9511-B160-8E527EFE4EFE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1947945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7" name="Elbow Connector 60">
                <a:extLst>
                  <a:ext uri="{FF2B5EF4-FFF2-40B4-BE49-F238E27FC236}">
                    <a16:creationId xmlns:a16="http://schemas.microsoft.com/office/drawing/2014/main" id="{595DAF89-4003-68A7-476E-B312F9816650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2521690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60">
                <a:extLst>
                  <a:ext uri="{FF2B5EF4-FFF2-40B4-BE49-F238E27FC236}">
                    <a16:creationId xmlns:a16="http://schemas.microsoft.com/office/drawing/2014/main" id="{9DB83853-BB41-3206-A793-F3C3E31315FE}"/>
                  </a:ext>
                </a:extLst>
              </p:cNvPr>
              <p:cNvCxnSpPr>
                <a:cxnSpLocks/>
                <a:endCxn id="123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50CC48E-4D89-BA51-6701-4D8DF0386118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B4A0AD7-AC59-DF06-97EA-C5CE22A0D16F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83" name="Elbow Connector 60">
              <a:extLst>
                <a:ext uri="{FF2B5EF4-FFF2-40B4-BE49-F238E27FC236}">
                  <a16:creationId xmlns:a16="http://schemas.microsoft.com/office/drawing/2014/main" id="{5666B8AF-8086-4C80-953C-3CA6E2850296}"/>
                </a:ext>
              </a:extLst>
            </p:cNvPr>
            <p:cNvCxnSpPr>
              <a:cxnSpLocks/>
              <a:stCxn id="46" idx="2"/>
              <a:endCxn id="116" idx="0"/>
            </p:cNvCxnSpPr>
            <p:nvPr/>
          </p:nvCxnSpPr>
          <p:spPr>
            <a:xfrm>
              <a:off x="5834646" y="2758012"/>
              <a:ext cx="0" cy="847377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C88E7F5-A53A-34B3-CD1B-BB1A3E8ABC45}"/>
              </a:ext>
            </a:extLst>
          </p:cNvPr>
          <p:cNvGrpSpPr/>
          <p:nvPr/>
        </p:nvGrpSpPr>
        <p:grpSpPr>
          <a:xfrm>
            <a:off x="7383189" y="1503466"/>
            <a:ext cx="2340065" cy="3742507"/>
            <a:chOff x="7383189" y="1810826"/>
            <a:chExt cx="2340065" cy="3742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B788CE-1590-DA25-6706-B4046D9B2B26}"/>
                </a:ext>
              </a:extLst>
            </p:cNvPr>
            <p:cNvGrpSpPr/>
            <p:nvPr/>
          </p:nvGrpSpPr>
          <p:grpSpPr>
            <a:xfrm>
              <a:off x="7903758" y="1810826"/>
              <a:ext cx="1313319" cy="936327"/>
              <a:chOff x="3321308" y="2335439"/>
              <a:chExt cx="1313319" cy="936327"/>
            </a:xfrm>
          </p:grpSpPr>
          <p:sp>
            <p:nvSpPr>
              <p:cNvPr id="58" name="TextBox 19">
                <a:extLst>
                  <a:ext uri="{FF2B5EF4-FFF2-40B4-BE49-F238E27FC236}">
                    <a16:creationId xmlns:a16="http://schemas.microsoft.com/office/drawing/2014/main" id="{7CEF8C54-B94C-BEAC-4D45-2B9D5B73F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28EA7BC2-DCC0-5C93-48B0-A1AC55E60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0FC7F3C-B2CE-2F05-DB2F-78DA4B510C20}"/>
                </a:ext>
              </a:extLst>
            </p:cNvPr>
            <p:cNvGrpSpPr/>
            <p:nvPr/>
          </p:nvGrpSpPr>
          <p:grpSpPr>
            <a:xfrm>
              <a:off x="7383189" y="3605388"/>
              <a:ext cx="2340065" cy="1947945"/>
              <a:chOff x="1963906" y="3707504"/>
              <a:chExt cx="2340065" cy="194794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817C0E4-121C-6C99-0134-67A16753570F}"/>
                  </a:ext>
                </a:extLst>
              </p:cNvPr>
              <p:cNvGrpSpPr/>
              <p:nvPr/>
            </p:nvGrpSpPr>
            <p:grpSpPr>
              <a:xfrm>
                <a:off x="1963906" y="4734389"/>
                <a:ext cx="2340065" cy="731918"/>
                <a:chOff x="1963906" y="4160092"/>
                <a:chExt cx="2340065" cy="731918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0AEB5400-084B-1C27-3C03-946CD23E868D}"/>
                    </a:ext>
                  </a:extLst>
                </p:cNvPr>
                <p:cNvGrpSpPr/>
                <p:nvPr/>
              </p:nvGrpSpPr>
              <p:grpSpPr>
                <a:xfrm>
                  <a:off x="1963906" y="4160092"/>
                  <a:ext cx="1115568" cy="731918"/>
                  <a:chOff x="1246403" y="2700782"/>
                  <a:chExt cx="1115568" cy="731918"/>
                </a:xfrm>
              </p:grpSpPr>
              <p:pic>
                <p:nvPicPr>
                  <p:cNvPr id="140" name="Graphic 139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4233E818-59F0-25E5-A526-5652860C55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587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41" name="TextBox 16">
                    <a:extLst>
                      <a:ext uri="{FF2B5EF4-FFF2-40B4-BE49-F238E27FC236}">
                        <a16:creationId xmlns:a16="http://schemas.microsoft.com/office/drawing/2014/main" id="{CDBAFFFD-DB67-1F95-6736-531E09087D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403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2547C10C-3F41-1C05-7B99-B792949E3469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137" name="Graphic 136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328E6810-3F43-638A-8037-4804AD0503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38" name="TextBox 16">
                    <a:extLst>
                      <a:ext uri="{FF2B5EF4-FFF2-40B4-BE49-F238E27FC236}">
                        <a16:creationId xmlns:a16="http://schemas.microsoft.com/office/drawing/2014/main" id="{8B1AEE80-43DC-154F-3D6B-90FE641336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139" name="Graphic 23">
                    <a:extLst>
                      <a:ext uri="{FF2B5EF4-FFF2-40B4-BE49-F238E27FC236}">
                        <a16:creationId xmlns:a16="http://schemas.microsoft.com/office/drawing/2014/main" id="{99E56228-C78C-B015-E586-B02C2426629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30" name="Rectangle 129" descr="Generic group dashed.">
                <a:extLst>
                  <a:ext uri="{FF2B5EF4-FFF2-40B4-BE49-F238E27FC236}">
                    <a16:creationId xmlns:a16="http://schemas.microsoft.com/office/drawing/2014/main" id="{C63A156A-9AAA-F339-2609-7FB343944680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1947945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1" name="Elbow Connector 60">
                <a:extLst>
                  <a:ext uri="{FF2B5EF4-FFF2-40B4-BE49-F238E27FC236}">
                    <a16:creationId xmlns:a16="http://schemas.microsoft.com/office/drawing/2014/main" id="{563A9EB4-8966-0448-F3B8-31418D6B4B2D}"/>
                  </a:ext>
                </a:extLst>
              </p:cNvPr>
              <p:cNvCxnSpPr>
                <a:cxnSpLocks/>
                <a:endCxn id="140" idx="0"/>
              </p:cNvCxnSpPr>
              <p:nvPr/>
            </p:nvCxnSpPr>
            <p:spPr>
              <a:xfrm flipH="1">
                <a:off x="2521690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60">
                <a:extLst>
                  <a:ext uri="{FF2B5EF4-FFF2-40B4-BE49-F238E27FC236}">
                    <a16:creationId xmlns:a16="http://schemas.microsoft.com/office/drawing/2014/main" id="{12C38D19-7A3D-AD76-432C-DDDD8A9CBEB7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F41888E-4051-A45D-2B3C-345D4D53CE33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9878BD2-E3EE-1BEF-C287-697F7331476D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94" name="Elbow Connector 60">
              <a:extLst>
                <a:ext uri="{FF2B5EF4-FFF2-40B4-BE49-F238E27FC236}">
                  <a16:creationId xmlns:a16="http://schemas.microsoft.com/office/drawing/2014/main" id="{3D3B1E47-42AD-EC28-781C-B8D9C6F6CD01}"/>
                </a:ext>
              </a:extLst>
            </p:cNvPr>
            <p:cNvCxnSpPr>
              <a:cxnSpLocks/>
              <a:stCxn id="58" idx="2"/>
              <a:endCxn id="130" idx="0"/>
            </p:cNvCxnSpPr>
            <p:nvPr/>
          </p:nvCxnSpPr>
          <p:spPr>
            <a:xfrm flipH="1">
              <a:off x="8553222" y="2747153"/>
              <a:ext cx="7196" cy="858235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Elbow Connector 60">
            <a:extLst>
              <a:ext uri="{FF2B5EF4-FFF2-40B4-BE49-F238E27FC236}">
                <a16:creationId xmlns:a16="http://schemas.microsoft.com/office/drawing/2014/main" id="{637177E4-842B-02A2-7707-DA8CA4D479A3}"/>
              </a:ext>
            </a:extLst>
          </p:cNvPr>
          <p:cNvCxnSpPr>
            <a:cxnSpLocks/>
            <a:stCxn id="88" idx="2"/>
            <a:endCxn id="18" idx="1"/>
          </p:cNvCxnSpPr>
          <p:nvPr/>
        </p:nvCxnSpPr>
        <p:spPr>
          <a:xfrm rot="16200000" flipH="1">
            <a:off x="4098530" y="4275128"/>
            <a:ext cx="538722" cy="2482291"/>
          </a:xfrm>
          <a:prstGeom prst="bentConnector2">
            <a:avLst/>
          </a:prstGeom>
          <a:ln w="127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60">
            <a:extLst>
              <a:ext uri="{FF2B5EF4-FFF2-40B4-BE49-F238E27FC236}">
                <a16:creationId xmlns:a16="http://schemas.microsoft.com/office/drawing/2014/main" id="{76A74C86-4207-727F-6ECD-896E3B2E0FB4}"/>
              </a:ext>
            </a:extLst>
          </p:cNvPr>
          <p:cNvCxnSpPr>
            <a:cxnSpLocks/>
            <a:stCxn id="130" idx="2"/>
            <a:endCxn id="18" idx="3"/>
          </p:cNvCxnSpPr>
          <p:nvPr/>
        </p:nvCxnSpPr>
        <p:spPr>
          <a:xfrm rot="5400000">
            <a:off x="7039899" y="4272312"/>
            <a:ext cx="539662" cy="2486985"/>
          </a:xfrm>
          <a:prstGeom prst="bentConnector2">
            <a:avLst/>
          </a:prstGeom>
          <a:ln w="127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60">
            <a:extLst>
              <a:ext uri="{FF2B5EF4-FFF2-40B4-BE49-F238E27FC236}">
                <a16:creationId xmlns:a16="http://schemas.microsoft.com/office/drawing/2014/main" id="{915F323A-64D7-5DB0-80F6-74D2008AFD6F}"/>
              </a:ext>
            </a:extLst>
          </p:cNvPr>
          <p:cNvCxnSpPr>
            <a:cxnSpLocks/>
            <a:stCxn id="116" idx="2"/>
            <a:endCxn id="18" idx="0"/>
          </p:cNvCxnSpPr>
          <p:nvPr/>
        </p:nvCxnSpPr>
        <p:spPr>
          <a:xfrm>
            <a:off x="5834646" y="5245974"/>
            <a:ext cx="2991" cy="311061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2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gion group">
            <a:extLst>
              <a:ext uri="{FF2B5EF4-FFF2-40B4-BE49-F238E27FC236}">
                <a16:creationId xmlns:a16="http://schemas.microsoft.com/office/drawing/2014/main" id="{F4D29226-CC91-DB0D-5199-F7CCD8C0AE19}"/>
              </a:ext>
            </a:extLst>
          </p:cNvPr>
          <p:cNvSpPr/>
          <p:nvPr/>
        </p:nvSpPr>
        <p:spPr>
          <a:xfrm>
            <a:off x="1672208" y="591672"/>
            <a:ext cx="10173428" cy="6170278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5" name="Graphic 14" descr="Region group icon.">
            <a:extLst>
              <a:ext uri="{FF2B5EF4-FFF2-40B4-BE49-F238E27FC236}">
                <a16:creationId xmlns:a16="http://schemas.microsoft.com/office/drawing/2014/main" id="{E164736F-8672-0187-99DE-728B8979F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69492" y="584519"/>
            <a:ext cx="381000" cy="381000"/>
          </a:xfrm>
          <a:prstGeom prst="rect">
            <a:avLst/>
          </a:prstGeom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6C6F25F-897C-25DE-BD50-A2B542B49F1B}"/>
              </a:ext>
            </a:extLst>
          </p:cNvPr>
          <p:cNvGrpSpPr/>
          <p:nvPr/>
        </p:nvGrpSpPr>
        <p:grpSpPr>
          <a:xfrm>
            <a:off x="5081987" y="5557035"/>
            <a:ext cx="1511300" cy="918865"/>
            <a:chOff x="5105812" y="5557035"/>
            <a:chExt cx="1511300" cy="918865"/>
          </a:xfrm>
        </p:grpSpPr>
        <p:pic>
          <p:nvPicPr>
            <p:cNvPr id="18" name="Graphic 17" descr="Amazon Aurora instance instance icon for the Database category.">
              <a:extLst>
                <a:ext uri="{FF2B5EF4-FFF2-40B4-BE49-F238E27FC236}">
                  <a16:creationId xmlns:a16="http://schemas.microsoft.com/office/drawing/2014/main" id="{88433F0D-9D2B-EAC3-E188-2DC449D0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2862" y="5557035"/>
              <a:ext cx="457200" cy="457200"/>
            </a:xfrm>
            <a:prstGeom prst="rect">
              <a:avLst/>
            </a:prstGeom>
          </p:spPr>
        </p:pic>
        <p:sp>
          <p:nvSpPr>
            <p:cNvPr id="19" name="TextBox 21">
              <a:extLst>
                <a:ext uri="{FF2B5EF4-FFF2-40B4-BE49-F238E27FC236}">
                  <a16:creationId xmlns:a16="http://schemas.microsoft.com/office/drawing/2014/main" id="{BFB6FFCA-5423-4EA5-8D7A-9F03F917B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812" y="6014235"/>
              <a:ext cx="15113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Aurora instance</a:t>
              </a:r>
            </a:p>
          </p:txBody>
        </p:sp>
      </p:grpSp>
      <p:sp>
        <p:nvSpPr>
          <p:cNvPr id="38" name="Rectangle 37" descr="Availability Zone group.">
            <a:extLst>
              <a:ext uri="{FF2B5EF4-FFF2-40B4-BE49-F238E27FC236}">
                <a16:creationId xmlns:a16="http://schemas.microsoft.com/office/drawing/2014/main" id="{035C61BD-3980-DE77-C8DD-9D2C7F239E3C}"/>
              </a:ext>
            </a:extLst>
          </p:cNvPr>
          <p:cNvSpPr/>
          <p:nvPr/>
        </p:nvSpPr>
        <p:spPr>
          <a:xfrm>
            <a:off x="4581283" y="1183341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50" name="Rectangle 49" descr="Availability Zone group.">
            <a:extLst>
              <a:ext uri="{FF2B5EF4-FFF2-40B4-BE49-F238E27FC236}">
                <a16:creationId xmlns:a16="http://schemas.microsoft.com/office/drawing/2014/main" id="{6669B6ED-8B50-3143-7878-F0A507E75BD2}"/>
              </a:ext>
            </a:extLst>
          </p:cNvPr>
          <p:cNvSpPr/>
          <p:nvPr/>
        </p:nvSpPr>
        <p:spPr>
          <a:xfrm>
            <a:off x="7299859" y="1183340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6" name="Rectangle 15" descr="Availability Zone group.">
            <a:extLst>
              <a:ext uri="{FF2B5EF4-FFF2-40B4-BE49-F238E27FC236}">
                <a16:creationId xmlns:a16="http://schemas.microsoft.com/office/drawing/2014/main" id="{2074AD3C-BE32-193C-7050-FA3CCA5D80CC}"/>
              </a:ext>
            </a:extLst>
          </p:cNvPr>
          <p:cNvSpPr/>
          <p:nvPr/>
        </p:nvSpPr>
        <p:spPr>
          <a:xfrm>
            <a:off x="1862707" y="1183341"/>
            <a:ext cx="2528077" cy="535577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196D746-284B-C37F-86DB-430B332D54B8}"/>
              </a:ext>
            </a:extLst>
          </p:cNvPr>
          <p:cNvGrpSpPr/>
          <p:nvPr/>
        </p:nvGrpSpPr>
        <p:grpSpPr>
          <a:xfrm>
            <a:off x="1956713" y="1503466"/>
            <a:ext cx="2340065" cy="3743447"/>
            <a:chOff x="1956713" y="1810826"/>
            <a:chExt cx="2340065" cy="374344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89DDA60-437D-6151-FABC-1CFA7FBCED0A}"/>
                </a:ext>
              </a:extLst>
            </p:cNvPr>
            <p:cNvGrpSpPr/>
            <p:nvPr/>
          </p:nvGrpSpPr>
          <p:grpSpPr>
            <a:xfrm>
              <a:off x="2466606" y="1810826"/>
              <a:ext cx="1313319" cy="936327"/>
              <a:chOff x="3321308" y="2335439"/>
              <a:chExt cx="1313319" cy="936327"/>
            </a:xfrm>
          </p:grpSpPr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25A02BEA-22B6-01ED-83EC-7B3376E9B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03297CF-D150-2BE8-0C45-B2DB9E3EF9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536CB53-2DFD-7330-FF4D-770ECD00E169}"/>
                </a:ext>
              </a:extLst>
            </p:cNvPr>
            <p:cNvGrpSpPr/>
            <p:nvPr/>
          </p:nvGrpSpPr>
          <p:grpSpPr>
            <a:xfrm>
              <a:off x="1956713" y="3606328"/>
              <a:ext cx="2340065" cy="1947945"/>
              <a:chOff x="1963906" y="3707504"/>
              <a:chExt cx="2340065" cy="194794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A1E3526-0051-A8C0-07F1-FC0B0EBA712E}"/>
                  </a:ext>
                </a:extLst>
              </p:cNvPr>
              <p:cNvGrpSpPr/>
              <p:nvPr/>
            </p:nvGrpSpPr>
            <p:grpSpPr>
              <a:xfrm>
                <a:off x="1963906" y="4734389"/>
                <a:ext cx="2340065" cy="731918"/>
                <a:chOff x="1963906" y="4160092"/>
                <a:chExt cx="2340065" cy="731918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7258B22-B7C1-29C0-9279-8A67B5AEB2E7}"/>
                    </a:ext>
                  </a:extLst>
                </p:cNvPr>
                <p:cNvGrpSpPr/>
                <p:nvPr/>
              </p:nvGrpSpPr>
              <p:grpSpPr>
                <a:xfrm>
                  <a:off x="1963906" y="4160092"/>
                  <a:ext cx="1115568" cy="731918"/>
                  <a:chOff x="1246403" y="2700782"/>
                  <a:chExt cx="1115568" cy="731918"/>
                </a:xfrm>
              </p:grpSpPr>
              <p:pic>
                <p:nvPicPr>
                  <p:cNvPr id="27" name="Graphic 26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E908DCF3-289C-11B6-D596-CB22149CD7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587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28" name="TextBox 16">
                    <a:extLst>
                      <a:ext uri="{FF2B5EF4-FFF2-40B4-BE49-F238E27FC236}">
                        <a16:creationId xmlns:a16="http://schemas.microsoft.com/office/drawing/2014/main" id="{4EDB762A-0CDD-002D-F7E0-1169A24B5C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403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90898B0-5440-BB5F-97B9-30FCB2B24534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31" name="Graphic 30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E5DB2D1A-5641-6D1A-5102-0FE5707C19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16">
                    <a:extLst>
                      <a:ext uri="{FF2B5EF4-FFF2-40B4-BE49-F238E27FC236}">
                        <a16:creationId xmlns:a16="http://schemas.microsoft.com/office/drawing/2014/main" id="{B30673D3-7535-CF94-8258-931AE4FE69E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33" name="Graphic 23">
                    <a:extLst>
                      <a:ext uri="{FF2B5EF4-FFF2-40B4-BE49-F238E27FC236}">
                        <a16:creationId xmlns:a16="http://schemas.microsoft.com/office/drawing/2014/main" id="{B44FE5DF-4C2E-10FC-42D4-6E29D701BD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8" name="Rectangle 87" descr="Generic group dashed.">
                <a:extLst>
                  <a:ext uri="{FF2B5EF4-FFF2-40B4-BE49-F238E27FC236}">
                    <a16:creationId xmlns:a16="http://schemas.microsoft.com/office/drawing/2014/main" id="{313799BD-F4D9-BA9E-CA8A-0FC94FD3DAB9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1947945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3" name="Elbow Connector 60">
                <a:extLst>
                  <a:ext uri="{FF2B5EF4-FFF2-40B4-BE49-F238E27FC236}">
                    <a16:creationId xmlns:a16="http://schemas.microsoft.com/office/drawing/2014/main" id="{D88CA16E-C341-01FD-07F3-F2CADE9FDC40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 flipH="1">
                <a:off x="2521690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Elbow Connector 60">
                <a:extLst>
                  <a:ext uri="{FF2B5EF4-FFF2-40B4-BE49-F238E27FC236}">
                    <a16:creationId xmlns:a16="http://schemas.microsoft.com/office/drawing/2014/main" id="{2BEF9A3F-7235-FF03-975E-BF05AEF4A1BF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484425A-92E7-3A34-77E6-C2C486BF65B0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973617E-E17D-2F08-BD42-CDBDD45B3B8B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74" name="Elbow Connector 60">
              <a:extLst>
                <a:ext uri="{FF2B5EF4-FFF2-40B4-BE49-F238E27FC236}">
                  <a16:creationId xmlns:a16="http://schemas.microsoft.com/office/drawing/2014/main" id="{180BAA9D-F17C-F55C-D129-752D8D2FF32F}"/>
                </a:ext>
              </a:extLst>
            </p:cNvPr>
            <p:cNvCxnSpPr>
              <a:cxnSpLocks/>
              <a:stCxn id="9" idx="2"/>
              <a:endCxn id="88" idx="0"/>
            </p:cNvCxnSpPr>
            <p:nvPr/>
          </p:nvCxnSpPr>
          <p:spPr>
            <a:xfrm>
              <a:off x="3123266" y="2747153"/>
              <a:ext cx="3480" cy="859175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83ED5F5-2DBE-FC23-5C88-37ACDB00B6A5}"/>
              </a:ext>
            </a:extLst>
          </p:cNvPr>
          <p:cNvGrpSpPr/>
          <p:nvPr/>
        </p:nvGrpSpPr>
        <p:grpSpPr>
          <a:xfrm>
            <a:off x="4664613" y="1514325"/>
            <a:ext cx="2340065" cy="3731649"/>
            <a:chOff x="4664613" y="1821685"/>
            <a:chExt cx="2340065" cy="373164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4C505BC-4338-8F40-E2B3-8E146C7E0063}"/>
                </a:ext>
              </a:extLst>
            </p:cNvPr>
            <p:cNvGrpSpPr/>
            <p:nvPr/>
          </p:nvGrpSpPr>
          <p:grpSpPr>
            <a:xfrm>
              <a:off x="5177986" y="1821685"/>
              <a:ext cx="1313319" cy="936327"/>
              <a:chOff x="3321308" y="2335439"/>
              <a:chExt cx="1313319" cy="936327"/>
            </a:xfrm>
          </p:grpSpPr>
          <p:sp>
            <p:nvSpPr>
              <p:cNvPr id="46" name="TextBox 19">
                <a:extLst>
                  <a:ext uri="{FF2B5EF4-FFF2-40B4-BE49-F238E27FC236}">
                    <a16:creationId xmlns:a16="http://schemas.microsoft.com/office/drawing/2014/main" id="{C91691C5-5109-1CC4-37A8-30731C5F16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BE7CD8A7-DB55-3DD2-1DC3-73B1E2B80A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2932E8A-3B4E-A8B2-AD65-CD1A1508F215}"/>
                </a:ext>
              </a:extLst>
            </p:cNvPr>
            <p:cNvGrpSpPr/>
            <p:nvPr/>
          </p:nvGrpSpPr>
          <p:grpSpPr>
            <a:xfrm>
              <a:off x="4664613" y="3605389"/>
              <a:ext cx="2340065" cy="1947945"/>
              <a:chOff x="1963906" y="3707504"/>
              <a:chExt cx="2340065" cy="1947945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6A1192B-6EF2-C6E9-83ED-95F883B82899}"/>
                  </a:ext>
                </a:extLst>
              </p:cNvPr>
              <p:cNvGrpSpPr/>
              <p:nvPr/>
            </p:nvGrpSpPr>
            <p:grpSpPr>
              <a:xfrm>
                <a:off x="1963906" y="4734389"/>
                <a:ext cx="2340065" cy="731918"/>
                <a:chOff x="1963906" y="4160092"/>
                <a:chExt cx="2340065" cy="731918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C4419E1F-EBBB-5681-217F-BC4665E87B9A}"/>
                    </a:ext>
                  </a:extLst>
                </p:cNvPr>
                <p:cNvGrpSpPr/>
                <p:nvPr/>
              </p:nvGrpSpPr>
              <p:grpSpPr>
                <a:xfrm>
                  <a:off x="1963906" y="4160092"/>
                  <a:ext cx="1115568" cy="731918"/>
                  <a:chOff x="1246403" y="2700782"/>
                  <a:chExt cx="1115568" cy="731918"/>
                </a:xfrm>
              </p:grpSpPr>
              <p:pic>
                <p:nvPicPr>
                  <p:cNvPr id="126" name="Graphic 125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A3891D7F-69C5-664B-B5F6-DD0FA006B5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587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27" name="TextBox 16">
                    <a:extLst>
                      <a:ext uri="{FF2B5EF4-FFF2-40B4-BE49-F238E27FC236}">
                        <a16:creationId xmlns:a16="http://schemas.microsoft.com/office/drawing/2014/main" id="{3D9DF4D2-1360-3BD4-60CB-BE0B15FE0F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403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FC9F671-3FC0-BAC7-4F7A-B03BEFDE3B58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123" name="Graphic 122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5C633176-684B-62C4-07C1-C7BAD7BEB4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24" name="TextBox 16">
                    <a:extLst>
                      <a:ext uri="{FF2B5EF4-FFF2-40B4-BE49-F238E27FC236}">
                        <a16:creationId xmlns:a16="http://schemas.microsoft.com/office/drawing/2014/main" id="{713C39E4-1E2A-DCAB-CF5A-5B5687253B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125" name="Graphic 23">
                    <a:extLst>
                      <a:ext uri="{FF2B5EF4-FFF2-40B4-BE49-F238E27FC236}">
                        <a16:creationId xmlns:a16="http://schemas.microsoft.com/office/drawing/2014/main" id="{8F051B8A-5542-2667-D33E-3C77911C4D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6" name="Rectangle 115" descr="Generic group dashed.">
                <a:extLst>
                  <a:ext uri="{FF2B5EF4-FFF2-40B4-BE49-F238E27FC236}">
                    <a16:creationId xmlns:a16="http://schemas.microsoft.com/office/drawing/2014/main" id="{964D0318-DEAE-9511-B160-8E527EFE4EFE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1947945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7" name="Elbow Connector 60">
                <a:extLst>
                  <a:ext uri="{FF2B5EF4-FFF2-40B4-BE49-F238E27FC236}">
                    <a16:creationId xmlns:a16="http://schemas.microsoft.com/office/drawing/2014/main" id="{595DAF89-4003-68A7-476E-B312F9816650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 flipH="1">
                <a:off x="2521690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Elbow Connector 60">
                <a:extLst>
                  <a:ext uri="{FF2B5EF4-FFF2-40B4-BE49-F238E27FC236}">
                    <a16:creationId xmlns:a16="http://schemas.microsoft.com/office/drawing/2014/main" id="{9DB83853-BB41-3206-A793-F3C3E31315FE}"/>
                  </a:ext>
                </a:extLst>
              </p:cNvPr>
              <p:cNvCxnSpPr>
                <a:cxnSpLocks/>
                <a:endCxn id="123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50CC48E-4D89-BA51-6701-4D8DF0386118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B4A0AD7-AC59-DF06-97EA-C5CE22A0D16F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83" name="Elbow Connector 60">
              <a:extLst>
                <a:ext uri="{FF2B5EF4-FFF2-40B4-BE49-F238E27FC236}">
                  <a16:creationId xmlns:a16="http://schemas.microsoft.com/office/drawing/2014/main" id="{5666B8AF-8086-4C80-953C-3CA6E2850296}"/>
                </a:ext>
              </a:extLst>
            </p:cNvPr>
            <p:cNvCxnSpPr>
              <a:cxnSpLocks/>
              <a:stCxn id="46" idx="2"/>
              <a:endCxn id="116" idx="0"/>
            </p:cNvCxnSpPr>
            <p:nvPr/>
          </p:nvCxnSpPr>
          <p:spPr>
            <a:xfrm>
              <a:off x="5834646" y="2758012"/>
              <a:ext cx="0" cy="847377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C88E7F5-A53A-34B3-CD1B-BB1A3E8ABC45}"/>
              </a:ext>
            </a:extLst>
          </p:cNvPr>
          <p:cNvGrpSpPr/>
          <p:nvPr/>
        </p:nvGrpSpPr>
        <p:grpSpPr>
          <a:xfrm>
            <a:off x="7383189" y="1503466"/>
            <a:ext cx="2340065" cy="3742507"/>
            <a:chOff x="7383189" y="1810826"/>
            <a:chExt cx="2340065" cy="374250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B788CE-1590-DA25-6706-B4046D9B2B26}"/>
                </a:ext>
              </a:extLst>
            </p:cNvPr>
            <p:cNvGrpSpPr/>
            <p:nvPr/>
          </p:nvGrpSpPr>
          <p:grpSpPr>
            <a:xfrm>
              <a:off x="7903758" y="1810826"/>
              <a:ext cx="1313319" cy="936327"/>
              <a:chOff x="3321308" y="2335439"/>
              <a:chExt cx="1313319" cy="936327"/>
            </a:xfrm>
          </p:grpSpPr>
          <p:sp>
            <p:nvSpPr>
              <p:cNvPr id="58" name="TextBox 19">
                <a:extLst>
                  <a:ext uri="{FF2B5EF4-FFF2-40B4-BE49-F238E27FC236}">
                    <a16:creationId xmlns:a16="http://schemas.microsoft.com/office/drawing/2014/main" id="{7CEF8C54-B94C-BEAC-4D45-2B9D5B73F2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1308" y="2810101"/>
                <a:ext cx="131331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28EA7BC2-DCC0-5C93-48B0-A1AC55E60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8692" y="2335439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0FC7F3C-B2CE-2F05-DB2F-78DA4B510C20}"/>
                </a:ext>
              </a:extLst>
            </p:cNvPr>
            <p:cNvGrpSpPr/>
            <p:nvPr/>
          </p:nvGrpSpPr>
          <p:grpSpPr>
            <a:xfrm>
              <a:off x="7383189" y="3605388"/>
              <a:ext cx="2340065" cy="1947945"/>
              <a:chOff x="1963906" y="3707504"/>
              <a:chExt cx="2340065" cy="194794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817C0E4-121C-6C99-0134-67A16753570F}"/>
                  </a:ext>
                </a:extLst>
              </p:cNvPr>
              <p:cNvGrpSpPr/>
              <p:nvPr/>
            </p:nvGrpSpPr>
            <p:grpSpPr>
              <a:xfrm>
                <a:off x="1963906" y="4734389"/>
                <a:ext cx="2340065" cy="731918"/>
                <a:chOff x="1963906" y="4160092"/>
                <a:chExt cx="2340065" cy="731918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0AEB5400-084B-1C27-3C03-946CD23E868D}"/>
                    </a:ext>
                  </a:extLst>
                </p:cNvPr>
                <p:cNvGrpSpPr/>
                <p:nvPr/>
              </p:nvGrpSpPr>
              <p:grpSpPr>
                <a:xfrm>
                  <a:off x="1963906" y="4160092"/>
                  <a:ext cx="1115568" cy="731918"/>
                  <a:chOff x="1246403" y="2700782"/>
                  <a:chExt cx="1115568" cy="731918"/>
                </a:xfrm>
              </p:grpSpPr>
              <p:pic>
                <p:nvPicPr>
                  <p:cNvPr id="140" name="Graphic 139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4233E818-59F0-25E5-A526-5652860C55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75587" y="2700782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41" name="TextBox 16">
                    <a:extLst>
                      <a:ext uri="{FF2B5EF4-FFF2-40B4-BE49-F238E27FC236}">
                        <a16:creationId xmlns:a16="http://schemas.microsoft.com/office/drawing/2014/main" id="{CDBAFFFD-DB67-1F95-6736-531E09087D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6403" y="3155701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EC2 Instances</a:t>
                    </a:r>
                  </a:p>
                </p:txBody>
              </p:sp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2547C10C-3F41-1C05-7B99-B792949E3469}"/>
                    </a:ext>
                  </a:extLst>
                </p:cNvPr>
                <p:cNvGrpSpPr/>
                <p:nvPr/>
              </p:nvGrpSpPr>
              <p:grpSpPr>
                <a:xfrm>
                  <a:off x="3188403" y="4160092"/>
                  <a:ext cx="1115568" cy="731918"/>
                  <a:chOff x="1773409" y="2721359"/>
                  <a:chExt cx="1115568" cy="731918"/>
                </a:xfrm>
              </p:grpSpPr>
              <p:pic>
                <p:nvPicPr>
                  <p:cNvPr id="137" name="Graphic 136" descr="Instances instance icon for the Amazon EC2 service.">
                    <a:extLst>
                      <a:ext uri="{FF2B5EF4-FFF2-40B4-BE49-F238E27FC236}">
                        <a16:creationId xmlns:a16="http://schemas.microsoft.com/office/drawing/2014/main" id="{328E6810-3F43-638A-8037-4804AD0503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2593" y="2721359"/>
                    <a:ext cx="457200" cy="457200"/>
                  </a:xfrm>
                  <a:prstGeom prst="rect">
                    <a:avLst/>
                  </a:prstGeom>
                </p:spPr>
              </p:pic>
              <p:sp>
                <p:nvSpPr>
                  <p:cNvPr id="138" name="TextBox 16">
                    <a:extLst>
                      <a:ext uri="{FF2B5EF4-FFF2-40B4-BE49-F238E27FC236}">
                        <a16:creationId xmlns:a16="http://schemas.microsoft.com/office/drawing/2014/main" id="{8B1AEE80-43DC-154F-3D6B-90FE641336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3409" y="3176278"/>
                    <a:ext cx="111556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rIns="0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200" dirty="0">
                        <a:latin typeface="Arial" panose="020B0604020202020204" pitchFamily="34" charset="0"/>
                        <a:ea typeface="Amazon Ember" panose="020B0603020204020204" pitchFamily="34" charset="0"/>
                        <a:cs typeface="Arial" panose="020B0604020202020204" pitchFamily="34" charset="0"/>
                      </a:rPr>
                      <a:t>EKS Workers</a:t>
                    </a:r>
                  </a:p>
                </p:txBody>
              </p:sp>
              <p:pic>
                <p:nvPicPr>
                  <p:cNvPr id="139" name="Graphic 23">
                    <a:extLst>
                      <a:ext uri="{FF2B5EF4-FFF2-40B4-BE49-F238E27FC236}">
                        <a16:creationId xmlns:a16="http://schemas.microsoft.com/office/drawing/2014/main" id="{99E56228-C78C-B015-E586-B02C2426629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36846" y="2954352"/>
                    <a:ext cx="191575" cy="1915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30" name="Rectangle 129" descr="Generic group dashed.">
                <a:extLst>
                  <a:ext uri="{FF2B5EF4-FFF2-40B4-BE49-F238E27FC236}">
                    <a16:creationId xmlns:a16="http://schemas.microsoft.com/office/drawing/2014/main" id="{C63A156A-9AAA-F339-2609-7FB343944680}"/>
                  </a:ext>
                </a:extLst>
              </p:cNvPr>
              <p:cNvSpPr/>
              <p:nvPr/>
            </p:nvSpPr>
            <p:spPr>
              <a:xfrm>
                <a:off x="1963907" y="3707504"/>
                <a:ext cx="2340064" cy="1947945"/>
              </a:xfrm>
              <a:prstGeom prst="rect">
                <a:avLst/>
              </a:prstGeom>
              <a:noFill/>
              <a:ln w="15875">
                <a:solidFill>
                  <a:srgbClr val="7D8998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Wild </a:t>
                </a:r>
                <a:r>
                  <a:rPr 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Rydes</a:t>
                </a:r>
                <a:endPara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1" name="Elbow Connector 60">
                <a:extLst>
                  <a:ext uri="{FF2B5EF4-FFF2-40B4-BE49-F238E27FC236}">
                    <a16:creationId xmlns:a16="http://schemas.microsoft.com/office/drawing/2014/main" id="{563A9EB4-8966-0448-F3B8-31418D6B4B2D}"/>
                  </a:ext>
                </a:extLst>
              </p:cNvPr>
              <p:cNvCxnSpPr>
                <a:cxnSpLocks/>
                <a:endCxn id="140" idx="0"/>
              </p:cNvCxnSpPr>
              <p:nvPr/>
            </p:nvCxnSpPr>
            <p:spPr>
              <a:xfrm flipH="1">
                <a:off x="2521690" y="4169169"/>
                <a:ext cx="605055" cy="5652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Elbow Connector 60">
                <a:extLst>
                  <a:ext uri="{FF2B5EF4-FFF2-40B4-BE49-F238E27FC236}">
                    <a16:creationId xmlns:a16="http://schemas.microsoft.com/office/drawing/2014/main" id="{12C38D19-7A3D-AD76-432C-DDDD8A9CBEB7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>
                <a:off x="3130342" y="4161151"/>
                <a:ext cx="615845" cy="5732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F41888E-4051-A45D-2B3C-345D4D53CE33}"/>
                  </a:ext>
                </a:extLst>
              </p:cNvPr>
              <p:cNvSpPr txBox="1"/>
              <p:nvPr/>
            </p:nvSpPr>
            <p:spPr>
              <a:xfrm>
                <a:off x="3522542" y="4077558"/>
                <a:ext cx="7113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</a:t>
                </a:r>
                <a:r>
                  <a:rPr lang="en-US" sz="1200" dirty="0" err="1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signin</a:t>
                </a:r>
                <a:endPara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/home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9878BD2-E3EE-1BEF-C287-697F7331476D}"/>
                  </a:ext>
                </a:extLst>
              </p:cNvPr>
              <p:cNvSpPr txBox="1"/>
              <p:nvPr/>
            </p:nvSpPr>
            <p:spPr>
              <a:xfrm>
                <a:off x="2293090" y="4074623"/>
                <a:ext cx="652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/ride</a:t>
                </a:r>
              </a:p>
              <a:p>
                <a:r>
                  <a:rPr lang="en-US" sz="1200" dirty="0"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/pay</a:t>
                </a:r>
              </a:p>
            </p:txBody>
          </p:sp>
        </p:grpSp>
        <p:cxnSp>
          <p:nvCxnSpPr>
            <p:cNvPr id="194" name="Elbow Connector 60">
              <a:extLst>
                <a:ext uri="{FF2B5EF4-FFF2-40B4-BE49-F238E27FC236}">
                  <a16:creationId xmlns:a16="http://schemas.microsoft.com/office/drawing/2014/main" id="{3D3B1E47-42AD-EC28-781C-B8D9C6F6CD01}"/>
                </a:ext>
              </a:extLst>
            </p:cNvPr>
            <p:cNvCxnSpPr>
              <a:cxnSpLocks/>
              <a:stCxn id="58" idx="2"/>
              <a:endCxn id="130" idx="0"/>
            </p:cNvCxnSpPr>
            <p:nvPr/>
          </p:nvCxnSpPr>
          <p:spPr>
            <a:xfrm flipH="1">
              <a:off x="8553222" y="2747153"/>
              <a:ext cx="7196" cy="858235"/>
            </a:xfrm>
            <a:prstGeom prst="straightConnector1">
              <a:avLst/>
            </a:prstGeom>
            <a:ln w="12700">
              <a:solidFill>
                <a:schemeClr val="accent6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" name="Elbow Connector 60">
            <a:extLst>
              <a:ext uri="{FF2B5EF4-FFF2-40B4-BE49-F238E27FC236}">
                <a16:creationId xmlns:a16="http://schemas.microsoft.com/office/drawing/2014/main" id="{637177E4-842B-02A2-7707-DA8CA4D479A3}"/>
              </a:ext>
            </a:extLst>
          </p:cNvPr>
          <p:cNvCxnSpPr>
            <a:cxnSpLocks/>
            <a:stCxn id="88" idx="2"/>
            <a:endCxn id="18" idx="1"/>
          </p:cNvCxnSpPr>
          <p:nvPr/>
        </p:nvCxnSpPr>
        <p:spPr>
          <a:xfrm rot="16200000" flipH="1">
            <a:off x="4098530" y="4275128"/>
            <a:ext cx="538722" cy="2482291"/>
          </a:xfrm>
          <a:prstGeom prst="bentConnector2">
            <a:avLst/>
          </a:prstGeom>
          <a:ln w="127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60">
            <a:extLst>
              <a:ext uri="{FF2B5EF4-FFF2-40B4-BE49-F238E27FC236}">
                <a16:creationId xmlns:a16="http://schemas.microsoft.com/office/drawing/2014/main" id="{76A74C86-4207-727F-6ECD-896E3B2E0FB4}"/>
              </a:ext>
            </a:extLst>
          </p:cNvPr>
          <p:cNvCxnSpPr>
            <a:cxnSpLocks/>
            <a:stCxn id="130" idx="2"/>
            <a:endCxn id="18" idx="3"/>
          </p:cNvCxnSpPr>
          <p:nvPr/>
        </p:nvCxnSpPr>
        <p:spPr>
          <a:xfrm rot="5400000">
            <a:off x="7039899" y="4272312"/>
            <a:ext cx="539662" cy="2486985"/>
          </a:xfrm>
          <a:prstGeom prst="bentConnector2">
            <a:avLst/>
          </a:prstGeom>
          <a:ln w="127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60">
            <a:extLst>
              <a:ext uri="{FF2B5EF4-FFF2-40B4-BE49-F238E27FC236}">
                <a16:creationId xmlns:a16="http://schemas.microsoft.com/office/drawing/2014/main" id="{915F323A-64D7-5DB0-80F6-74D2008AFD6F}"/>
              </a:ext>
            </a:extLst>
          </p:cNvPr>
          <p:cNvCxnSpPr>
            <a:cxnSpLocks/>
            <a:stCxn id="116" idx="2"/>
            <a:endCxn id="18" idx="0"/>
          </p:cNvCxnSpPr>
          <p:nvPr/>
        </p:nvCxnSpPr>
        <p:spPr>
          <a:xfrm>
            <a:off x="5834646" y="5245974"/>
            <a:ext cx="2991" cy="311061"/>
          </a:xfrm>
          <a:prstGeom prst="straightConnector1">
            <a:avLst/>
          </a:prstGeom>
          <a:ln w="12700">
            <a:solidFill>
              <a:srgbClr val="7030A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Route 53 Application Recovery Controller resource icon for the Amazon Route 53 service.">
            <a:extLst>
              <a:ext uri="{FF2B5EF4-FFF2-40B4-BE49-F238E27FC236}">
                <a16:creationId xmlns:a16="http://schemas.microsoft.com/office/drawing/2014/main" id="{27A10AEE-3AE4-9CA7-EE01-551548C259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41692" y="1503466"/>
            <a:ext cx="457200" cy="457200"/>
          </a:xfrm>
          <a:prstGeom prst="rect">
            <a:avLst/>
          </a:prstGeom>
        </p:spPr>
      </p:pic>
      <p:sp>
        <p:nvSpPr>
          <p:cNvPr id="3" name="TextBox 26">
            <a:extLst>
              <a:ext uri="{FF2B5EF4-FFF2-40B4-BE49-F238E27FC236}">
                <a16:creationId xmlns:a16="http://schemas.microsoft.com/office/drawing/2014/main" id="{997F390C-7411-DB7A-3EE3-0CBD27D16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364" y="1960666"/>
            <a:ext cx="1619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 Application Recovery Controller</a:t>
            </a:r>
          </a:p>
        </p:txBody>
      </p:sp>
      <p:cxnSp>
        <p:nvCxnSpPr>
          <p:cNvPr id="4" name="Straight Arrow Connector 3" descr="Left pointing horizontal arrow. ">
            <a:extLst>
              <a:ext uri="{FF2B5EF4-FFF2-40B4-BE49-F238E27FC236}">
                <a16:creationId xmlns:a16="http://schemas.microsoft.com/office/drawing/2014/main" id="{8CD72CD6-402A-6457-6247-E1A250A5618C}"/>
              </a:ext>
            </a:extLst>
          </p:cNvPr>
          <p:cNvCxnSpPr>
            <a:cxnSpLocks/>
            <a:stCxn id="59" idx="3"/>
            <a:endCxn id="2" idx="1"/>
          </p:cNvCxnSpPr>
          <p:nvPr/>
        </p:nvCxnSpPr>
        <p:spPr>
          <a:xfrm>
            <a:off x="8778342" y="1732066"/>
            <a:ext cx="186335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y 6">
            <a:extLst>
              <a:ext uri="{FF2B5EF4-FFF2-40B4-BE49-F238E27FC236}">
                <a16:creationId xmlns:a16="http://schemas.microsoft.com/office/drawing/2014/main" id="{17A54A83-0F89-656C-152A-1569962523E8}"/>
              </a:ext>
            </a:extLst>
          </p:cNvPr>
          <p:cNvSpPr/>
          <p:nvPr/>
        </p:nvSpPr>
        <p:spPr>
          <a:xfrm>
            <a:off x="8133214" y="1371367"/>
            <a:ext cx="840015" cy="72139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197</Words>
  <Application>Microsoft Macintosh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Haken</dc:creator>
  <cp:lastModifiedBy>Michael Haken</cp:lastModifiedBy>
  <cp:revision>2</cp:revision>
  <dcterms:created xsi:type="dcterms:W3CDTF">2024-06-17T17:26:53Z</dcterms:created>
  <dcterms:modified xsi:type="dcterms:W3CDTF">2024-06-19T13:20:31Z</dcterms:modified>
</cp:coreProperties>
</file>