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1"/>
    <p:restoredTop sz="97118"/>
  </p:normalViewPr>
  <p:slideViewPr>
    <p:cSldViewPr snapToGrid="0">
      <p:cViewPr>
        <p:scale>
          <a:sx n="160" d="100"/>
          <a:sy n="16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05C7-5D51-9E26-CA2D-6EAF3F7F9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8E8A8-64D7-8C00-8FA3-7E2AC87AD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0C3CA-ABD1-0A44-6B95-CB46F201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3EE1-918D-1247-ABA3-8F1417370E84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64A7E-34BB-B84A-A328-3F57E16AC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47F2F-2122-B38C-6BD3-94265529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6C60-CFC3-0644-B2A8-74817336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1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59616-628D-26C8-98DC-0F5CF127E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A8270-15FE-54F6-222C-EADEB9425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7F7A6-4C48-0D29-1B43-F22EA02C2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3EE1-918D-1247-ABA3-8F1417370E84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5283C-B383-89FF-2723-B15CB527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F1E1F-4969-DF9F-726C-ADBC32D0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6C60-CFC3-0644-B2A8-74817336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9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BD7F6C-D4EC-DE93-120B-FD56189DB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23B2A-2053-9879-1EF1-A82D5C1D8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C0213-3D09-0569-9636-A476C6A5D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3EE1-918D-1247-ABA3-8F1417370E84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C9610-0F0C-1C1D-837D-4639E90EB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F6097-2561-C516-5201-4B87C9CA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6C60-CFC3-0644-B2A8-74817336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6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6985-E731-90A9-21DA-46C0F610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1AE61-82FA-A970-F92E-7FE053BE2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97E2F-4B00-1DEB-31CB-E613AB2C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3EE1-918D-1247-ABA3-8F1417370E84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1EDF4-396C-517C-7844-3A0C4DC7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4982B-ADEF-5F20-BA9E-A7283DFF4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6C60-CFC3-0644-B2A8-74817336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1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D3FED-E7C4-2099-32C5-A9AF4171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E45A5-B674-2690-D66C-658ADB013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41869-F08B-52A1-EA6A-537BA839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3EE1-918D-1247-ABA3-8F1417370E84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62A0B-9178-3C1C-1D97-5CEA2E8D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16A29-7929-CD8B-524F-3171B1A0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6C60-CFC3-0644-B2A8-74817336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8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7ACA4-7B17-EE44-3E36-D93BBD6D9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BD223-BDD7-8671-C9F3-5DF12E7FB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6A782-E34E-B2DA-F3F3-7C2DB2036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9FF32-B595-741F-D0BE-EC602E78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3EE1-918D-1247-ABA3-8F1417370E84}" type="datetimeFigureOut">
              <a:rPr lang="en-US" smtClean="0"/>
              <a:t>5/17/24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09FC4-204F-3403-BB64-BAE492D8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DAFEC-838C-1B19-43D0-2F2BFD0F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6C60-CFC3-0644-B2A8-74817336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6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FBEDA-01F6-28AB-A219-153F661F7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ED2DD-AF15-02EA-C446-E50310BBD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B0FB4-2CFC-5E52-0CDD-317D6340F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8A604-3553-A935-9CDF-55C8F2568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57D45-A944-0DF4-BFF9-ECA977F83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5DA737-95CD-E749-1DAF-A55176DF8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3EE1-918D-1247-ABA3-8F1417370E84}" type="datetimeFigureOut">
              <a:rPr lang="en-US" smtClean="0"/>
              <a:t>5/17/24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C12D-7B84-8D20-4923-CFB700351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0E93AF-0ECF-BA04-C04D-F99BFF2D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6C60-CFC3-0644-B2A8-74817336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0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49066-53FF-2A7E-4EBE-750DA582B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1A3AE-3A06-45CE-8899-17ECE4EF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3EE1-918D-1247-ABA3-8F1417370E84}" type="datetimeFigureOut">
              <a:rPr lang="en-US" smtClean="0"/>
              <a:t>5/17/24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E25B2A-3E48-A6F0-883A-9D2D64C88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AD992-DD5E-25E6-2F0D-1B29868B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6C60-CFC3-0644-B2A8-74817336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1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C31EEA-D0B7-452F-D8F3-C36A64FA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3EE1-918D-1247-ABA3-8F1417370E84}" type="datetimeFigureOut">
              <a:rPr lang="en-US" smtClean="0"/>
              <a:t>5/17/24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F4FD55-CF52-5A46-7960-BD92495D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1B013-1701-FDA9-AB12-966658C1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6C60-CFC3-0644-B2A8-74817336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4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D2F7F-000C-82BC-0180-83574CC39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F3A31-0E2E-70B2-E900-927AB3E12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EC8B7-20A0-49BF-0178-E6F17C5DF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A5B1D-3797-1D2B-A836-B1123B1A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3EE1-918D-1247-ABA3-8F1417370E84}" type="datetimeFigureOut">
              <a:rPr lang="en-US" smtClean="0"/>
              <a:t>5/17/24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0CE78-0F80-08FB-A8EF-45CDC7CA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F669E-A9EC-B379-D912-D2A021630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6C60-CFC3-0644-B2A8-74817336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3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EB2BE-B289-66BA-D82B-CF4AE7D65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7ECBC0-49C6-917A-253A-DBEAD7828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F58E8-88A5-AD5D-401C-F3909C017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D0E09-065A-A03D-3893-03E908DA7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3EE1-918D-1247-ABA3-8F1417370E84}" type="datetimeFigureOut">
              <a:rPr lang="en-US" smtClean="0"/>
              <a:t>5/17/24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313DE-A44F-4AB1-BE9D-564FCDE4E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08F1A-2BE7-A16C-1A60-94D5799C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6C60-CFC3-0644-B2A8-74817336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1925A-5DFD-71A9-534F-F14AE1E69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65C48-5582-CBF2-D42B-822183A70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90CF2-2C34-4B5F-F04B-1E0F925F3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D3EE1-918D-1247-ABA3-8F1417370E84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9AD50-C0F9-1C17-C893-2E2AA947F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2C67A-F5B8-20F5-B8FC-3C6ACD305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46C60-CFC3-0644-B2A8-748173362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7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2CE71C4-237C-9CA6-D799-F995918E0A79}"/>
              </a:ext>
            </a:extLst>
          </p:cNvPr>
          <p:cNvSpPr/>
          <p:nvPr/>
        </p:nvSpPr>
        <p:spPr>
          <a:xfrm>
            <a:off x="2567542" y="1305153"/>
            <a:ext cx="1360127" cy="103001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21">
            <a:extLst>
              <a:ext uri="{FF2B5EF4-FFF2-40B4-BE49-F238E27FC236}">
                <a16:creationId xmlns:a16="http://schemas.microsoft.com/office/drawing/2014/main" id="{E4795BC1-28A3-B194-6D98-41FF054A3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832" y="2030852"/>
            <a:ext cx="14938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 User and Role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Permissions</a:t>
            </a: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D649A2ED-6F4E-7F51-21C2-B05A8B6EB5BA}"/>
              </a:ext>
            </a:extLst>
          </p:cNvPr>
          <p:cNvGrpSpPr/>
          <p:nvPr/>
        </p:nvGrpSpPr>
        <p:grpSpPr>
          <a:xfrm>
            <a:off x="833933" y="1426618"/>
            <a:ext cx="584131" cy="620707"/>
            <a:chOff x="833933" y="1426618"/>
            <a:chExt cx="584131" cy="62070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357E53D-1D1F-A353-0252-3651B58D66B2}"/>
                </a:ext>
              </a:extLst>
            </p:cNvPr>
            <p:cNvGrpSpPr/>
            <p:nvPr/>
          </p:nvGrpSpPr>
          <p:grpSpPr>
            <a:xfrm>
              <a:off x="833933" y="1426618"/>
              <a:ext cx="411480" cy="457200"/>
              <a:chOff x="1578321" y="1971696"/>
              <a:chExt cx="411480" cy="45720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73B7CEB-FABD-935B-13B8-466FF6CD53EE}"/>
                  </a:ext>
                </a:extLst>
              </p:cNvPr>
              <p:cNvSpPr/>
              <p:nvPr/>
            </p:nvSpPr>
            <p:spPr>
              <a:xfrm>
                <a:off x="1648578" y="2001858"/>
                <a:ext cx="308134" cy="390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Graphic 35">
                <a:extLst>
                  <a:ext uri="{FF2B5EF4-FFF2-40B4-BE49-F238E27FC236}">
                    <a16:creationId xmlns:a16="http://schemas.microsoft.com/office/drawing/2014/main" id="{C8E0C147-5C6E-06B5-97BF-DAFB4AC5C2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4" t="524" r="10001" b="-524"/>
              <a:stretch/>
            </p:blipFill>
            <p:spPr bwMode="auto">
              <a:xfrm>
                <a:off x="1578321" y="1971696"/>
                <a:ext cx="411480" cy="457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D1A65BD-1CD5-8C15-3F42-7CFF6FAE11CF}"/>
                </a:ext>
              </a:extLst>
            </p:cNvPr>
            <p:cNvGrpSpPr/>
            <p:nvPr/>
          </p:nvGrpSpPr>
          <p:grpSpPr>
            <a:xfrm>
              <a:off x="904190" y="1494875"/>
              <a:ext cx="411480" cy="457200"/>
              <a:chOff x="1578321" y="1971696"/>
              <a:chExt cx="411480" cy="4572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A534A66-D1A3-1E5C-EAF3-ECA4DD301102}"/>
                  </a:ext>
                </a:extLst>
              </p:cNvPr>
              <p:cNvSpPr/>
              <p:nvPr/>
            </p:nvSpPr>
            <p:spPr>
              <a:xfrm>
                <a:off x="1648578" y="2001858"/>
                <a:ext cx="308134" cy="390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Graphic 35">
                <a:extLst>
                  <a:ext uri="{FF2B5EF4-FFF2-40B4-BE49-F238E27FC236}">
                    <a16:creationId xmlns:a16="http://schemas.microsoft.com/office/drawing/2014/main" id="{16F60E37-CED4-6A8F-7578-E17F8FB8F1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4" t="524" r="10001" b="-524"/>
              <a:stretch/>
            </p:blipFill>
            <p:spPr bwMode="auto">
              <a:xfrm>
                <a:off x="1578321" y="1971696"/>
                <a:ext cx="411480" cy="457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FCA2DC0-6EB1-E084-4697-26ACBEC27119}"/>
                </a:ext>
              </a:extLst>
            </p:cNvPr>
            <p:cNvGrpSpPr/>
            <p:nvPr/>
          </p:nvGrpSpPr>
          <p:grpSpPr>
            <a:xfrm>
              <a:off x="1006584" y="1590125"/>
              <a:ext cx="411480" cy="457200"/>
              <a:chOff x="1578321" y="1971696"/>
              <a:chExt cx="411480" cy="4572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483AD77-2A54-2B71-EB6F-10D076969E36}"/>
                  </a:ext>
                </a:extLst>
              </p:cNvPr>
              <p:cNvSpPr/>
              <p:nvPr/>
            </p:nvSpPr>
            <p:spPr>
              <a:xfrm>
                <a:off x="1648578" y="2001858"/>
                <a:ext cx="308134" cy="390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" name="Graphic 35">
                <a:extLst>
                  <a:ext uri="{FF2B5EF4-FFF2-40B4-BE49-F238E27FC236}">
                    <a16:creationId xmlns:a16="http://schemas.microsoft.com/office/drawing/2014/main" id="{CA9818CC-3A6B-23E9-34F7-1791DE252B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4" t="524" r="10001" b="-524"/>
              <a:stretch/>
            </p:blipFill>
            <p:spPr bwMode="auto">
              <a:xfrm>
                <a:off x="1578321" y="1971696"/>
                <a:ext cx="411480" cy="457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3" name="Graphic 19">
            <a:extLst>
              <a:ext uri="{FF2B5EF4-FFF2-40B4-BE49-F238E27FC236}">
                <a16:creationId xmlns:a16="http://schemas.microsoft.com/office/drawing/2014/main" id="{8C743100-DE9A-EC9E-45D7-2E1F22585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92" y="694823"/>
            <a:ext cx="392161" cy="39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1D5C868-FC2A-98DF-C440-EA7F0B9E9171}"/>
              </a:ext>
            </a:extLst>
          </p:cNvPr>
          <p:cNvSpPr/>
          <p:nvPr/>
        </p:nvSpPr>
        <p:spPr>
          <a:xfrm>
            <a:off x="154492" y="701841"/>
            <a:ext cx="2042057" cy="18922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Identity and Access Management (IAM)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FFB2C3-C2E0-75CD-1E06-E7E50DEEDB76}"/>
              </a:ext>
            </a:extLst>
          </p:cNvPr>
          <p:cNvSpPr/>
          <p:nvPr/>
        </p:nvSpPr>
        <p:spPr>
          <a:xfrm>
            <a:off x="154492" y="2955658"/>
            <a:ext cx="2042056" cy="31679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Simple Storage Service (S3)</a:t>
            </a:r>
          </a:p>
        </p:txBody>
      </p:sp>
      <p:pic>
        <p:nvPicPr>
          <p:cNvPr id="27" name="Graphic 8">
            <a:extLst>
              <a:ext uri="{FF2B5EF4-FFF2-40B4-BE49-F238E27FC236}">
                <a16:creationId xmlns:a16="http://schemas.microsoft.com/office/drawing/2014/main" id="{8B9C7830-C8B2-B89D-E19E-34680F7DD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22" y="2955554"/>
            <a:ext cx="426339" cy="426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Graphic 23">
            <a:extLst>
              <a:ext uri="{FF2B5EF4-FFF2-40B4-BE49-F238E27FC236}">
                <a16:creationId xmlns:a16="http://schemas.microsoft.com/office/drawing/2014/main" id="{80C25081-C9D3-E50D-B16F-A91D1DD6A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45" y="4505581"/>
            <a:ext cx="295728" cy="29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Graphic 15">
            <a:extLst>
              <a:ext uri="{FF2B5EF4-FFF2-40B4-BE49-F238E27FC236}">
                <a16:creationId xmlns:a16="http://schemas.microsoft.com/office/drawing/2014/main" id="{6A637735-F47E-10BA-2886-F994F96AE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2863235" y="1479450"/>
            <a:ext cx="746972" cy="74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2">
            <a:extLst>
              <a:ext uri="{FF2B5EF4-FFF2-40B4-BE49-F238E27FC236}">
                <a16:creationId xmlns:a16="http://schemas.microsoft.com/office/drawing/2014/main" id="{C62680C5-F2D4-2739-DBBD-F4404FAD3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146" y="2392952"/>
            <a:ext cx="10731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Policy Readers</a:t>
            </a:r>
          </a:p>
        </p:txBody>
      </p:sp>
      <p:sp>
        <p:nvSpPr>
          <p:cNvPr id="34" name="TextBox 32">
            <a:extLst>
              <a:ext uri="{FF2B5EF4-FFF2-40B4-BE49-F238E27FC236}">
                <a16:creationId xmlns:a16="http://schemas.microsoft.com/office/drawing/2014/main" id="{DA4FDB1B-BC11-5628-B722-DC8E12C71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4089" y="2400772"/>
            <a:ext cx="123764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Policy Filters and Validators</a:t>
            </a:r>
          </a:p>
        </p:txBody>
      </p:sp>
      <p:sp>
        <p:nvSpPr>
          <p:cNvPr id="37" name="TextBox 21">
            <a:extLst>
              <a:ext uri="{FF2B5EF4-FFF2-40B4-BE49-F238E27FC236}">
                <a16:creationId xmlns:a16="http://schemas.microsoft.com/office/drawing/2014/main" id="{2B2908DE-9ACF-1B97-369A-1D11F5CA5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405" y="4030290"/>
            <a:ext cx="14938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Bucket Policies</a:t>
            </a:r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5A0CF921-B135-87D8-AF73-5BA527A828E1}"/>
              </a:ext>
            </a:extLst>
          </p:cNvPr>
          <p:cNvGrpSpPr/>
          <p:nvPr/>
        </p:nvGrpSpPr>
        <p:grpSpPr>
          <a:xfrm>
            <a:off x="833933" y="3426056"/>
            <a:ext cx="584131" cy="620707"/>
            <a:chOff x="903506" y="3426056"/>
            <a:chExt cx="584131" cy="620707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9F5F3F8-BEA5-63D3-4B53-12F6F7FBEB78}"/>
                </a:ext>
              </a:extLst>
            </p:cNvPr>
            <p:cNvGrpSpPr/>
            <p:nvPr/>
          </p:nvGrpSpPr>
          <p:grpSpPr>
            <a:xfrm>
              <a:off x="903506" y="3426056"/>
              <a:ext cx="411480" cy="457200"/>
              <a:chOff x="1578321" y="1971696"/>
              <a:chExt cx="411480" cy="45720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B89F566-7169-4B7F-7D64-D705ECC21E15}"/>
                  </a:ext>
                </a:extLst>
              </p:cNvPr>
              <p:cNvSpPr/>
              <p:nvPr/>
            </p:nvSpPr>
            <p:spPr>
              <a:xfrm>
                <a:off x="1648578" y="2001858"/>
                <a:ext cx="308134" cy="390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0" name="Graphic 35">
                <a:extLst>
                  <a:ext uri="{FF2B5EF4-FFF2-40B4-BE49-F238E27FC236}">
                    <a16:creationId xmlns:a16="http://schemas.microsoft.com/office/drawing/2014/main" id="{924E4394-0ADE-B521-938E-7004C306B2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4" t="524" r="10001" b="-524"/>
              <a:stretch/>
            </p:blipFill>
            <p:spPr bwMode="auto">
              <a:xfrm>
                <a:off x="1578321" y="1971696"/>
                <a:ext cx="411480" cy="457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E340D6A-8B7B-0680-3972-BCDB0CE00B80}"/>
                </a:ext>
              </a:extLst>
            </p:cNvPr>
            <p:cNvGrpSpPr/>
            <p:nvPr/>
          </p:nvGrpSpPr>
          <p:grpSpPr>
            <a:xfrm>
              <a:off x="973763" y="3494313"/>
              <a:ext cx="411480" cy="457200"/>
              <a:chOff x="1578321" y="1971696"/>
              <a:chExt cx="411480" cy="45720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87C1E67-AE8E-A03A-B170-7F3FF441F99F}"/>
                  </a:ext>
                </a:extLst>
              </p:cNvPr>
              <p:cNvSpPr/>
              <p:nvPr/>
            </p:nvSpPr>
            <p:spPr>
              <a:xfrm>
                <a:off x="1648578" y="2001858"/>
                <a:ext cx="308134" cy="390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3" name="Graphic 35">
                <a:extLst>
                  <a:ext uri="{FF2B5EF4-FFF2-40B4-BE49-F238E27FC236}">
                    <a16:creationId xmlns:a16="http://schemas.microsoft.com/office/drawing/2014/main" id="{90C10BE9-D7AB-E30B-9BC8-5F257ABB56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4" t="524" r="10001" b="-524"/>
              <a:stretch/>
            </p:blipFill>
            <p:spPr bwMode="auto">
              <a:xfrm>
                <a:off x="1578321" y="1971696"/>
                <a:ext cx="411480" cy="457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4E829E2-1D46-5CC6-027D-C38801760097}"/>
                </a:ext>
              </a:extLst>
            </p:cNvPr>
            <p:cNvGrpSpPr/>
            <p:nvPr/>
          </p:nvGrpSpPr>
          <p:grpSpPr>
            <a:xfrm>
              <a:off x="1076157" y="3589563"/>
              <a:ext cx="411480" cy="457200"/>
              <a:chOff x="1578321" y="1971696"/>
              <a:chExt cx="411480" cy="45720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700404B-2852-35C5-C62F-6D2F4C2F1590}"/>
                  </a:ext>
                </a:extLst>
              </p:cNvPr>
              <p:cNvSpPr/>
              <p:nvPr/>
            </p:nvSpPr>
            <p:spPr>
              <a:xfrm>
                <a:off x="1648578" y="2001858"/>
                <a:ext cx="308134" cy="390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6" name="Graphic 35">
                <a:extLst>
                  <a:ext uri="{FF2B5EF4-FFF2-40B4-BE49-F238E27FC236}">
                    <a16:creationId xmlns:a16="http://schemas.microsoft.com/office/drawing/2014/main" id="{118D139E-90D9-5FBD-CEDD-C7B9B8A9D6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4" t="524" r="10001" b="-524"/>
              <a:stretch/>
            </p:blipFill>
            <p:spPr bwMode="auto">
              <a:xfrm>
                <a:off x="1578321" y="1971696"/>
                <a:ext cx="411480" cy="457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7" name="TextBox 21">
            <a:extLst>
              <a:ext uri="{FF2B5EF4-FFF2-40B4-BE49-F238E27FC236}">
                <a16:creationId xmlns:a16="http://schemas.microsoft.com/office/drawing/2014/main" id="{578BC916-6C37-271F-D6B0-BF87718E3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94" y="5607250"/>
            <a:ext cx="14938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Glue and S3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Events</a:t>
            </a:r>
          </a:p>
        </p:txBody>
      </p: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7610320F-B988-62CD-2D4F-1067978189AA}"/>
              </a:ext>
            </a:extLst>
          </p:cNvPr>
          <p:cNvGrpSpPr/>
          <p:nvPr/>
        </p:nvGrpSpPr>
        <p:grpSpPr>
          <a:xfrm>
            <a:off x="833933" y="5003016"/>
            <a:ext cx="584131" cy="620707"/>
            <a:chOff x="936595" y="5003016"/>
            <a:chExt cx="584131" cy="62070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8AE6E2A-7EC3-02C4-8334-7E6010BFCCF9}"/>
                </a:ext>
              </a:extLst>
            </p:cNvPr>
            <p:cNvGrpSpPr/>
            <p:nvPr/>
          </p:nvGrpSpPr>
          <p:grpSpPr>
            <a:xfrm>
              <a:off x="936595" y="5003016"/>
              <a:ext cx="411480" cy="457200"/>
              <a:chOff x="1578321" y="1971696"/>
              <a:chExt cx="411480" cy="45720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11C45A4-6174-4774-7386-D11C69B9147A}"/>
                  </a:ext>
                </a:extLst>
              </p:cNvPr>
              <p:cNvSpPr/>
              <p:nvPr/>
            </p:nvSpPr>
            <p:spPr>
              <a:xfrm>
                <a:off x="1648578" y="2001858"/>
                <a:ext cx="308134" cy="390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0" name="Graphic 35">
                <a:extLst>
                  <a:ext uri="{FF2B5EF4-FFF2-40B4-BE49-F238E27FC236}">
                    <a16:creationId xmlns:a16="http://schemas.microsoft.com/office/drawing/2014/main" id="{07088654-563A-F00A-6F32-53D30C5903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4" t="524" r="10001" b="-524"/>
              <a:stretch/>
            </p:blipFill>
            <p:spPr bwMode="auto">
              <a:xfrm>
                <a:off x="1578321" y="1971696"/>
                <a:ext cx="411480" cy="457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3436FA9-9975-1AE5-6A7D-73F8B2601940}"/>
                </a:ext>
              </a:extLst>
            </p:cNvPr>
            <p:cNvGrpSpPr/>
            <p:nvPr/>
          </p:nvGrpSpPr>
          <p:grpSpPr>
            <a:xfrm>
              <a:off x="1006852" y="5071273"/>
              <a:ext cx="411480" cy="457200"/>
              <a:chOff x="1578321" y="1971696"/>
              <a:chExt cx="411480" cy="45720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6B3C702-87A7-478A-ECA0-D2063707CD8F}"/>
                  </a:ext>
                </a:extLst>
              </p:cNvPr>
              <p:cNvSpPr/>
              <p:nvPr/>
            </p:nvSpPr>
            <p:spPr>
              <a:xfrm>
                <a:off x="1648578" y="2001858"/>
                <a:ext cx="308134" cy="390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3" name="Graphic 35">
                <a:extLst>
                  <a:ext uri="{FF2B5EF4-FFF2-40B4-BE49-F238E27FC236}">
                    <a16:creationId xmlns:a16="http://schemas.microsoft.com/office/drawing/2014/main" id="{4CD4689F-2EE6-7C1D-909F-41E5C680D1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4" t="524" r="10001" b="-524"/>
              <a:stretch/>
            </p:blipFill>
            <p:spPr bwMode="auto">
              <a:xfrm>
                <a:off x="1578321" y="1971696"/>
                <a:ext cx="411480" cy="457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CCE8387-DA00-28B7-11FA-843F7C09F276}"/>
                </a:ext>
              </a:extLst>
            </p:cNvPr>
            <p:cNvGrpSpPr/>
            <p:nvPr/>
          </p:nvGrpSpPr>
          <p:grpSpPr>
            <a:xfrm>
              <a:off x="1109246" y="5166523"/>
              <a:ext cx="411480" cy="457200"/>
              <a:chOff x="1578321" y="1971696"/>
              <a:chExt cx="411480" cy="457200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E9B1007-70B1-3E14-3F9B-40B5FE677446}"/>
                  </a:ext>
                </a:extLst>
              </p:cNvPr>
              <p:cNvSpPr/>
              <p:nvPr/>
            </p:nvSpPr>
            <p:spPr>
              <a:xfrm>
                <a:off x="1648578" y="2001858"/>
                <a:ext cx="308134" cy="390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6" name="Graphic 35">
                <a:extLst>
                  <a:ext uri="{FF2B5EF4-FFF2-40B4-BE49-F238E27FC236}">
                    <a16:creationId xmlns:a16="http://schemas.microsoft.com/office/drawing/2014/main" id="{9B8E2A9A-A146-39E8-5498-476D45A44E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4" t="524" r="10001" b="-524"/>
              <a:stretch/>
            </p:blipFill>
            <p:spPr bwMode="auto">
              <a:xfrm>
                <a:off x="1578321" y="1971696"/>
                <a:ext cx="411480" cy="457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0BA52B5-8030-4B5E-A5D3-2675CE2F3E38}"/>
              </a:ext>
            </a:extLst>
          </p:cNvPr>
          <p:cNvSpPr txBox="1"/>
          <p:nvPr/>
        </p:nvSpPr>
        <p:spPr>
          <a:xfrm>
            <a:off x="389912" y="4511460"/>
            <a:ext cx="188138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 AWS CloudTrail</a:t>
            </a:r>
            <a:b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events 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on S3</a:t>
            </a:r>
            <a:endParaRPr lang="en-US" altLang="en-US" sz="11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620EBB8-97D5-27EA-589E-FCF0410FFF84}"/>
              </a:ext>
            </a:extLst>
          </p:cNvPr>
          <p:cNvSpPr/>
          <p:nvPr/>
        </p:nvSpPr>
        <p:spPr>
          <a:xfrm>
            <a:off x="548145" y="4495795"/>
            <a:ext cx="1444187" cy="150743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6822C38A-E09D-BA35-9BC6-5664FE736CD1}"/>
              </a:ext>
            </a:extLst>
          </p:cNvPr>
          <p:cNvCxnSpPr>
            <a:cxnSpLocks/>
            <a:stCxn id="5" idx="1"/>
            <a:endCxn id="22" idx="3"/>
          </p:cNvCxnSpPr>
          <p:nvPr/>
        </p:nvCxnSpPr>
        <p:spPr>
          <a:xfrm rot="10800000">
            <a:off x="1418064" y="1818726"/>
            <a:ext cx="1149478" cy="1435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BED9B043-8E29-A3F2-A70D-C3316D5B60FA}"/>
              </a:ext>
            </a:extLst>
          </p:cNvPr>
          <p:cNvCxnSpPr>
            <a:cxnSpLocks/>
            <a:stCxn id="5" idx="1"/>
            <a:endCxn id="46" idx="3"/>
          </p:cNvCxnSpPr>
          <p:nvPr/>
        </p:nvCxnSpPr>
        <p:spPr>
          <a:xfrm rot="10800000" flipV="1">
            <a:off x="1418064" y="1820159"/>
            <a:ext cx="1149478" cy="1998003"/>
          </a:xfrm>
          <a:prstGeom prst="bentConnector3">
            <a:avLst>
              <a:gd name="adj1" fmla="val 23714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C092607B-4E9E-C68A-EAFB-3BBC70ACFB0B}"/>
              </a:ext>
            </a:extLst>
          </p:cNvPr>
          <p:cNvCxnSpPr>
            <a:cxnSpLocks/>
            <a:stCxn id="5" idx="1"/>
            <a:endCxn id="56" idx="3"/>
          </p:cNvCxnSpPr>
          <p:nvPr/>
        </p:nvCxnSpPr>
        <p:spPr>
          <a:xfrm rot="10800000" flipV="1">
            <a:off x="1418064" y="1820159"/>
            <a:ext cx="1149478" cy="3574963"/>
          </a:xfrm>
          <a:prstGeom prst="bentConnector3">
            <a:avLst>
              <a:gd name="adj1" fmla="val 23714"/>
            </a:avLst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43AF516-E627-EAE4-D863-90DB6035EADD}"/>
              </a:ext>
            </a:extLst>
          </p:cNvPr>
          <p:cNvSpPr/>
          <p:nvPr/>
        </p:nvSpPr>
        <p:spPr>
          <a:xfrm>
            <a:off x="5217469" y="1305153"/>
            <a:ext cx="1360127" cy="103001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1" name="Graphic 15">
            <a:extLst>
              <a:ext uri="{FF2B5EF4-FFF2-40B4-BE49-F238E27FC236}">
                <a16:creationId xmlns:a16="http://schemas.microsoft.com/office/drawing/2014/main" id="{292A61E7-BEF3-134F-8C7E-9EDF22A65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5513162" y="1479450"/>
            <a:ext cx="746972" cy="74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2CEA40CD-9583-6DD2-9F52-4EE6A106B2C3}"/>
              </a:ext>
            </a:extLst>
          </p:cNvPr>
          <p:cNvSpPr/>
          <p:nvPr/>
        </p:nvSpPr>
        <p:spPr>
          <a:xfrm>
            <a:off x="9323583" y="1325937"/>
            <a:ext cx="1360127" cy="103001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Graphic 15">
            <a:extLst>
              <a:ext uri="{FF2B5EF4-FFF2-40B4-BE49-F238E27FC236}">
                <a16:creationId xmlns:a16="http://schemas.microsoft.com/office/drawing/2014/main" id="{FAE7768A-AAD2-8D58-4655-5A5F78D1F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7650938" y="16015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4799258-E8EE-20A8-A009-C5E3C452719F}"/>
              </a:ext>
            </a:extLst>
          </p:cNvPr>
          <p:cNvCxnSpPr>
            <a:stCxn id="5" idx="3"/>
            <a:endCxn id="120" idx="1"/>
          </p:cNvCxnSpPr>
          <p:nvPr/>
        </p:nvCxnSpPr>
        <p:spPr>
          <a:xfrm>
            <a:off x="3927669" y="1820160"/>
            <a:ext cx="1289800" cy="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3B2C964-EC7D-A95B-A275-DFC0A259C5AF}"/>
              </a:ext>
            </a:extLst>
          </p:cNvPr>
          <p:cNvGrpSpPr/>
          <p:nvPr/>
        </p:nvGrpSpPr>
        <p:grpSpPr>
          <a:xfrm>
            <a:off x="4188533" y="1380501"/>
            <a:ext cx="766710" cy="812794"/>
            <a:chOff x="3266557" y="1070294"/>
            <a:chExt cx="766710" cy="812794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A33167CB-C49E-030B-F92D-CB8FA8EB0AB4}"/>
                </a:ext>
              </a:extLst>
            </p:cNvPr>
            <p:cNvGrpSpPr/>
            <p:nvPr/>
          </p:nvGrpSpPr>
          <p:grpSpPr>
            <a:xfrm>
              <a:off x="3266557" y="1070294"/>
              <a:ext cx="411480" cy="457200"/>
              <a:chOff x="1578321" y="1971696"/>
              <a:chExt cx="411480" cy="457200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97C9C0DF-4D0B-AD55-ABCA-F539CB21FF70}"/>
                  </a:ext>
                </a:extLst>
              </p:cNvPr>
              <p:cNvSpPr/>
              <p:nvPr/>
            </p:nvSpPr>
            <p:spPr>
              <a:xfrm>
                <a:off x="1648578" y="2001858"/>
                <a:ext cx="308134" cy="390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8" name="Graphic 35">
                <a:extLst>
                  <a:ext uri="{FF2B5EF4-FFF2-40B4-BE49-F238E27FC236}">
                    <a16:creationId xmlns:a16="http://schemas.microsoft.com/office/drawing/2014/main" id="{CF4F793E-5ABA-A80B-4E8E-C58FAC2307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4" t="524" r="10001" b="-524"/>
              <a:stretch/>
            </p:blipFill>
            <p:spPr bwMode="auto">
              <a:xfrm>
                <a:off x="1578321" y="1971696"/>
                <a:ext cx="411480" cy="457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89107F2F-F9AD-9578-6D50-39F37E231D9A}"/>
                </a:ext>
              </a:extLst>
            </p:cNvPr>
            <p:cNvGrpSpPr/>
            <p:nvPr/>
          </p:nvGrpSpPr>
          <p:grpSpPr>
            <a:xfrm>
              <a:off x="3336814" y="1138551"/>
              <a:ext cx="411480" cy="457200"/>
              <a:chOff x="1578321" y="1971696"/>
              <a:chExt cx="411480" cy="457200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B1B14500-94ED-5AC4-DBDC-CBD1E0121B42}"/>
                  </a:ext>
                </a:extLst>
              </p:cNvPr>
              <p:cNvSpPr/>
              <p:nvPr/>
            </p:nvSpPr>
            <p:spPr>
              <a:xfrm>
                <a:off x="1648578" y="2001858"/>
                <a:ext cx="308134" cy="390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6" name="Graphic 35">
                <a:extLst>
                  <a:ext uri="{FF2B5EF4-FFF2-40B4-BE49-F238E27FC236}">
                    <a16:creationId xmlns:a16="http://schemas.microsoft.com/office/drawing/2014/main" id="{189DE9A2-926B-2759-FEEE-173BB1AEF0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4" t="524" r="10001" b="-524"/>
              <a:stretch/>
            </p:blipFill>
            <p:spPr bwMode="auto">
              <a:xfrm>
                <a:off x="1578321" y="1971696"/>
                <a:ext cx="411480" cy="457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5308E1CE-41FD-9BC1-D130-B2935447A3CB}"/>
                </a:ext>
              </a:extLst>
            </p:cNvPr>
            <p:cNvGrpSpPr/>
            <p:nvPr/>
          </p:nvGrpSpPr>
          <p:grpSpPr>
            <a:xfrm>
              <a:off x="3439208" y="1233801"/>
              <a:ext cx="411480" cy="457200"/>
              <a:chOff x="1578321" y="1971696"/>
              <a:chExt cx="411480" cy="457200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713F8197-F044-F210-BD27-20BC014C0092}"/>
                  </a:ext>
                </a:extLst>
              </p:cNvPr>
              <p:cNvSpPr/>
              <p:nvPr/>
            </p:nvSpPr>
            <p:spPr>
              <a:xfrm>
                <a:off x="1648578" y="2001858"/>
                <a:ext cx="308134" cy="390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4" name="Graphic 35">
                <a:extLst>
                  <a:ext uri="{FF2B5EF4-FFF2-40B4-BE49-F238E27FC236}">
                    <a16:creationId xmlns:a16="http://schemas.microsoft.com/office/drawing/2014/main" id="{4D257242-1FC6-0BE1-D724-E201FF6987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4" t="524" r="10001" b="-524"/>
              <a:stretch/>
            </p:blipFill>
            <p:spPr bwMode="auto">
              <a:xfrm>
                <a:off x="1578321" y="1971696"/>
                <a:ext cx="411480" cy="457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D328CC78-ED76-F1B7-0078-C1F8D70B88F6}"/>
                </a:ext>
              </a:extLst>
            </p:cNvPr>
            <p:cNvGrpSpPr/>
            <p:nvPr/>
          </p:nvGrpSpPr>
          <p:grpSpPr>
            <a:xfrm>
              <a:off x="3529793" y="1312848"/>
              <a:ext cx="411480" cy="457200"/>
              <a:chOff x="1578321" y="1971696"/>
              <a:chExt cx="411480" cy="457200"/>
            </a:xfrm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772BA776-53A1-FEED-0860-907314460AB0}"/>
                  </a:ext>
                </a:extLst>
              </p:cNvPr>
              <p:cNvSpPr/>
              <p:nvPr/>
            </p:nvSpPr>
            <p:spPr>
              <a:xfrm>
                <a:off x="1648578" y="2001858"/>
                <a:ext cx="308134" cy="390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2" name="Graphic 35">
                <a:extLst>
                  <a:ext uri="{FF2B5EF4-FFF2-40B4-BE49-F238E27FC236}">
                    <a16:creationId xmlns:a16="http://schemas.microsoft.com/office/drawing/2014/main" id="{35F3A29C-789E-BC9E-CE6C-204B6809B6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4" t="524" r="10001" b="-524"/>
              <a:stretch/>
            </p:blipFill>
            <p:spPr bwMode="auto">
              <a:xfrm>
                <a:off x="1578321" y="1971696"/>
                <a:ext cx="411480" cy="457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C0697B3F-FCD1-4274-2D47-82B090B436FF}"/>
                </a:ext>
              </a:extLst>
            </p:cNvPr>
            <p:cNvGrpSpPr/>
            <p:nvPr/>
          </p:nvGrpSpPr>
          <p:grpSpPr>
            <a:xfrm>
              <a:off x="3621787" y="1425888"/>
              <a:ext cx="411480" cy="457200"/>
              <a:chOff x="1578321" y="1971696"/>
              <a:chExt cx="411480" cy="457200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92F4BFE2-EA23-914A-A40A-E1D3936376EE}"/>
                  </a:ext>
                </a:extLst>
              </p:cNvPr>
              <p:cNvSpPr/>
              <p:nvPr/>
            </p:nvSpPr>
            <p:spPr>
              <a:xfrm>
                <a:off x="1648578" y="2001858"/>
                <a:ext cx="308134" cy="390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0" name="Graphic 35">
                <a:extLst>
                  <a:ext uri="{FF2B5EF4-FFF2-40B4-BE49-F238E27FC236}">
                    <a16:creationId xmlns:a16="http://schemas.microsoft.com/office/drawing/2014/main" id="{62138BA3-674D-2D01-FA6B-E680B98BEB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4" t="524" r="10001" b="-524"/>
              <a:stretch/>
            </p:blipFill>
            <p:spPr bwMode="auto">
              <a:xfrm>
                <a:off x="1578321" y="1971696"/>
                <a:ext cx="411480" cy="457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9" name="TextBox 32">
            <a:extLst>
              <a:ext uri="{FF2B5EF4-FFF2-40B4-BE49-F238E27FC236}">
                <a16:creationId xmlns:a16="http://schemas.microsoft.com/office/drawing/2014/main" id="{845F5B25-2BEE-0189-C743-827553F3C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7122" y="2153670"/>
            <a:ext cx="10731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b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Policies</a:t>
            </a:r>
          </a:p>
        </p:txBody>
      </p:sp>
      <p:sp>
        <p:nvSpPr>
          <p:cNvPr id="177" name="TextBox 32">
            <a:extLst>
              <a:ext uri="{FF2B5EF4-FFF2-40B4-BE49-F238E27FC236}">
                <a16:creationId xmlns:a16="http://schemas.microsoft.com/office/drawing/2014/main" id="{01FEEF71-5883-E912-7785-9F82F2DFE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063" y="2022023"/>
            <a:ext cx="10731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b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Policies</a:t>
            </a:r>
          </a:p>
        </p:txBody>
      </p:sp>
      <p:pic>
        <p:nvPicPr>
          <p:cNvPr id="196" name="Graphic 15">
            <a:extLst>
              <a:ext uri="{FF2B5EF4-FFF2-40B4-BE49-F238E27FC236}">
                <a16:creationId xmlns:a16="http://schemas.microsoft.com/office/drawing/2014/main" id="{549DF8B2-C103-FCBA-1F11-BE0267512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9630160" y="1473377"/>
            <a:ext cx="746972" cy="74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0" name="TextBox 32">
            <a:extLst>
              <a:ext uri="{FF2B5EF4-FFF2-40B4-BE49-F238E27FC236}">
                <a16:creationId xmlns:a16="http://schemas.microsoft.com/office/drawing/2014/main" id="{45000DE5-B335-5182-93EB-DBE618109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5598" y="2113881"/>
            <a:ext cx="1237641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Convert to Lake Formation policies</a:t>
            </a:r>
          </a:p>
        </p:txBody>
      </p:sp>
      <p:sp>
        <p:nvSpPr>
          <p:cNvPr id="213" name="TextBox 32">
            <a:extLst>
              <a:ext uri="{FF2B5EF4-FFF2-40B4-BE49-F238E27FC236}">
                <a16:creationId xmlns:a16="http://schemas.microsoft.com/office/drawing/2014/main" id="{48A8F691-1005-5892-DF10-56F55F4C2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7344" y="2091000"/>
            <a:ext cx="107315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Lake Formation</a:t>
            </a:r>
            <a:b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Policies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DC3D8A47-53E6-74AB-2D82-AF5F207D75A2}"/>
              </a:ext>
            </a:extLst>
          </p:cNvPr>
          <p:cNvCxnSpPr>
            <a:cxnSpLocks/>
            <a:stCxn id="120" idx="3"/>
            <a:endCxn id="123" idx="1"/>
          </p:cNvCxnSpPr>
          <p:nvPr/>
        </p:nvCxnSpPr>
        <p:spPr>
          <a:xfrm>
            <a:off x="6577596" y="1820160"/>
            <a:ext cx="1073342" cy="10039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30CC6F09-3847-3386-0BED-60320A3FC8A7}"/>
              </a:ext>
            </a:extLst>
          </p:cNvPr>
          <p:cNvGrpSpPr/>
          <p:nvPr/>
        </p:nvGrpSpPr>
        <p:grpSpPr>
          <a:xfrm>
            <a:off x="6816695" y="1416208"/>
            <a:ext cx="594059" cy="649287"/>
            <a:chOff x="3439208" y="1233801"/>
            <a:chExt cx="594059" cy="649287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5144FCAE-88CA-A2E7-BEB7-71922C3DE6FF}"/>
                </a:ext>
              </a:extLst>
            </p:cNvPr>
            <p:cNvGrpSpPr/>
            <p:nvPr/>
          </p:nvGrpSpPr>
          <p:grpSpPr>
            <a:xfrm>
              <a:off x="3439208" y="1233801"/>
              <a:ext cx="411480" cy="457200"/>
              <a:chOff x="1578321" y="1971696"/>
              <a:chExt cx="411480" cy="457200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93FBC6DB-4A73-ED26-032F-CA73FB6408F7}"/>
                  </a:ext>
                </a:extLst>
              </p:cNvPr>
              <p:cNvSpPr/>
              <p:nvPr/>
            </p:nvSpPr>
            <p:spPr>
              <a:xfrm>
                <a:off x="1648578" y="2001858"/>
                <a:ext cx="308134" cy="390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2" name="Graphic 35">
                <a:extLst>
                  <a:ext uri="{FF2B5EF4-FFF2-40B4-BE49-F238E27FC236}">
                    <a16:creationId xmlns:a16="http://schemas.microsoft.com/office/drawing/2014/main" id="{2BCF6D15-3364-1E00-7EE7-02017394ED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4" t="524" r="10001" b="-524"/>
              <a:stretch/>
            </p:blipFill>
            <p:spPr bwMode="auto">
              <a:xfrm>
                <a:off x="1578321" y="1971696"/>
                <a:ext cx="411480" cy="457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88CEB314-C5F7-7737-1DD3-D981C7EAB325}"/>
                </a:ext>
              </a:extLst>
            </p:cNvPr>
            <p:cNvGrpSpPr/>
            <p:nvPr/>
          </p:nvGrpSpPr>
          <p:grpSpPr>
            <a:xfrm>
              <a:off x="3529793" y="1312848"/>
              <a:ext cx="411480" cy="457200"/>
              <a:chOff x="1578321" y="1971696"/>
              <a:chExt cx="411480" cy="457200"/>
            </a:xfrm>
          </p:grpSpPr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B04D25C5-8847-A6F5-9DCB-E2BD5465EDCD}"/>
                  </a:ext>
                </a:extLst>
              </p:cNvPr>
              <p:cNvSpPr/>
              <p:nvPr/>
            </p:nvSpPr>
            <p:spPr>
              <a:xfrm>
                <a:off x="1648578" y="2001858"/>
                <a:ext cx="308134" cy="390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0" name="Graphic 35">
                <a:extLst>
                  <a:ext uri="{FF2B5EF4-FFF2-40B4-BE49-F238E27FC236}">
                    <a16:creationId xmlns:a16="http://schemas.microsoft.com/office/drawing/2014/main" id="{2BA38132-3206-DDB3-59F2-AA20FA46BB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4" t="524" r="10001" b="-524"/>
              <a:stretch/>
            </p:blipFill>
            <p:spPr bwMode="auto">
              <a:xfrm>
                <a:off x="1578321" y="1971696"/>
                <a:ext cx="411480" cy="457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93B68C35-5FE2-9984-3F8A-33DD98FBE8D1}"/>
                </a:ext>
              </a:extLst>
            </p:cNvPr>
            <p:cNvGrpSpPr/>
            <p:nvPr/>
          </p:nvGrpSpPr>
          <p:grpSpPr>
            <a:xfrm>
              <a:off x="3621787" y="1425888"/>
              <a:ext cx="411480" cy="457200"/>
              <a:chOff x="1578321" y="1971696"/>
              <a:chExt cx="411480" cy="457200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51E060B0-4BC1-AB58-2428-042973F643DA}"/>
                  </a:ext>
                </a:extLst>
              </p:cNvPr>
              <p:cNvSpPr/>
              <p:nvPr/>
            </p:nvSpPr>
            <p:spPr>
              <a:xfrm>
                <a:off x="1648578" y="2001858"/>
                <a:ext cx="308134" cy="390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8" name="Graphic 35">
                <a:extLst>
                  <a:ext uri="{FF2B5EF4-FFF2-40B4-BE49-F238E27FC236}">
                    <a16:creationId xmlns:a16="http://schemas.microsoft.com/office/drawing/2014/main" id="{29D20AD8-B71F-137A-8585-F3B8F3F17D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4" t="524" r="10001" b="-524"/>
              <a:stretch/>
            </p:blipFill>
            <p:spPr bwMode="auto">
              <a:xfrm>
                <a:off x="1578321" y="1971696"/>
                <a:ext cx="411480" cy="457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D50AEA5-8912-D019-ED6A-BAB24AD1C5E6}"/>
              </a:ext>
            </a:extLst>
          </p:cNvPr>
          <p:cNvCxnSpPr>
            <a:cxnSpLocks/>
            <a:stCxn id="123" idx="3"/>
            <a:endCxn id="122" idx="1"/>
          </p:cNvCxnSpPr>
          <p:nvPr/>
        </p:nvCxnSpPr>
        <p:spPr>
          <a:xfrm>
            <a:off x="8108138" y="1830199"/>
            <a:ext cx="1215445" cy="10745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1F81BD38-E380-DAC7-95A0-4FC232DB66AC}"/>
              </a:ext>
            </a:extLst>
          </p:cNvPr>
          <p:cNvGrpSpPr/>
          <p:nvPr/>
        </p:nvGrpSpPr>
        <p:grpSpPr>
          <a:xfrm>
            <a:off x="8467976" y="1441868"/>
            <a:ext cx="594059" cy="649287"/>
            <a:chOff x="3439208" y="1233801"/>
            <a:chExt cx="594059" cy="649287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B6348583-318E-3600-C86A-0BE6DDBE4D3B}"/>
                </a:ext>
              </a:extLst>
            </p:cNvPr>
            <p:cNvGrpSpPr/>
            <p:nvPr/>
          </p:nvGrpSpPr>
          <p:grpSpPr>
            <a:xfrm>
              <a:off x="3439208" y="1233801"/>
              <a:ext cx="411480" cy="457200"/>
              <a:chOff x="1578321" y="1971696"/>
              <a:chExt cx="411480" cy="457200"/>
            </a:xfrm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6A8360F2-FA58-3DD2-CC92-11C2730A4183}"/>
                  </a:ext>
                </a:extLst>
              </p:cNvPr>
              <p:cNvSpPr/>
              <p:nvPr/>
            </p:nvSpPr>
            <p:spPr>
              <a:xfrm>
                <a:off x="1648578" y="2001858"/>
                <a:ext cx="308134" cy="390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2" name="Graphic 35">
                <a:extLst>
                  <a:ext uri="{FF2B5EF4-FFF2-40B4-BE49-F238E27FC236}">
                    <a16:creationId xmlns:a16="http://schemas.microsoft.com/office/drawing/2014/main" id="{2675183B-DDDA-B14B-6B42-E82DC92BDC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4" t="524" r="10001" b="-524"/>
              <a:stretch/>
            </p:blipFill>
            <p:spPr bwMode="auto">
              <a:xfrm>
                <a:off x="1578321" y="1971696"/>
                <a:ext cx="411480" cy="457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7DFA51C3-73AC-2FA0-C089-6D49095FE532}"/>
                </a:ext>
              </a:extLst>
            </p:cNvPr>
            <p:cNvGrpSpPr/>
            <p:nvPr/>
          </p:nvGrpSpPr>
          <p:grpSpPr>
            <a:xfrm>
              <a:off x="3529793" y="1312848"/>
              <a:ext cx="411480" cy="457200"/>
              <a:chOff x="1578321" y="1971696"/>
              <a:chExt cx="411480" cy="457200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5684C634-EB02-A1BC-5CF9-7D18BFD8DBD0}"/>
                  </a:ext>
                </a:extLst>
              </p:cNvPr>
              <p:cNvSpPr/>
              <p:nvPr/>
            </p:nvSpPr>
            <p:spPr>
              <a:xfrm>
                <a:off x="1648578" y="2001858"/>
                <a:ext cx="308134" cy="390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0" name="Graphic 35">
                <a:extLst>
                  <a:ext uri="{FF2B5EF4-FFF2-40B4-BE49-F238E27FC236}">
                    <a16:creationId xmlns:a16="http://schemas.microsoft.com/office/drawing/2014/main" id="{F703DA2E-C708-7B25-61F5-C711EFE497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4" t="524" r="10001" b="-524"/>
              <a:stretch/>
            </p:blipFill>
            <p:spPr bwMode="auto">
              <a:xfrm>
                <a:off x="1578321" y="1971696"/>
                <a:ext cx="411480" cy="457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631A7BC4-5884-166E-7A1F-08D13B22591E}"/>
                </a:ext>
              </a:extLst>
            </p:cNvPr>
            <p:cNvGrpSpPr/>
            <p:nvPr/>
          </p:nvGrpSpPr>
          <p:grpSpPr>
            <a:xfrm>
              <a:off x="3621787" y="1425888"/>
              <a:ext cx="411480" cy="457200"/>
              <a:chOff x="1578321" y="1971696"/>
              <a:chExt cx="411480" cy="457200"/>
            </a:xfrm>
          </p:grpSpPr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94DE4801-852C-D209-ABD3-8F38788220C1}"/>
                  </a:ext>
                </a:extLst>
              </p:cNvPr>
              <p:cNvSpPr/>
              <p:nvPr/>
            </p:nvSpPr>
            <p:spPr>
              <a:xfrm>
                <a:off x="1648578" y="2001858"/>
                <a:ext cx="308134" cy="390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8" name="Graphic 35">
                <a:extLst>
                  <a:ext uri="{FF2B5EF4-FFF2-40B4-BE49-F238E27FC236}">
                    <a16:creationId xmlns:a16="http://schemas.microsoft.com/office/drawing/2014/main" id="{B5898BCD-C775-9B64-4982-91ACBFE8C2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4" t="524" r="10001" b="-524"/>
              <a:stretch/>
            </p:blipFill>
            <p:spPr bwMode="auto">
              <a:xfrm>
                <a:off x="1578321" y="1971696"/>
                <a:ext cx="411480" cy="457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394F27A-AAB1-C458-3DEB-8FDF76E1C6F8}"/>
              </a:ext>
            </a:extLst>
          </p:cNvPr>
          <p:cNvSpPr/>
          <p:nvPr/>
        </p:nvSpPr>
        <p:spPr>
          <a:xfrm>
            <a:off x="5226040" y="3679474"/>
            <a:ext cx="1360127" cy="103001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TextBox 32">
            <a:extLst>
              <a:ext uri="{FF2B5EF4-FFF2-40B4-BE49-F238E27FC236}">
                <a16:creationId xmlns:a16="http://schemas.microsoft.com/office/drawing/2014/main" id="{939B1ECC-F63D-F790-FCF1-180CE797C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9955" y="4770375"/>
            <a:ext cx="1237641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Lake Formation Data Locations Generator</a:t>
            </a:r>
          </a:p>
        </p:txBody>
      </p:sp>
      <p:pic>
        <p:nvPicPr>
          <p:cNvPr id="222" name="Graphic 15">
            <a:extLst>
              <a:ext uri="{FF2B5EF4-FFF2-40B4-BE49-F238E27FC236}">
                <a16:creationId xmlns:a16="http://schemas.microsoft.com/office/drawing/2014/main" id="{32D47D3E-D558-5E14-3F91-DCC0158E9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5532617" y="3826914"/>
            <a:ext cx="746972" cy="74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" name="Rectangle 222">
            <a:extLst>
              <a:ext uri="{FF2B5EF4-FFF2-40B4-BE49-F238E27FC236}">
                <a16:creationId xmlns:a16="http://schemas.microsoft.com/office/drawing/2014/main" id="{399E31E3-B640-F64B-5C65-3C755FF0937D}"/>
              </a:ext>
            </a:extLst>
          </p:cNvPr>
          <p:cNvSpPr/>
          <p:nvPr/>
        </p:nvSpPr>
        <p:spPr>
          <a:xfrm>
            <a:off x="9323583" y="3688005"/>
            <a:ext cx="1360127" cy="103001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TextBox 32">
            <a:extLst>
              <a:ext uri="{FF2B5EF4-FFF2-40B4-BE49-F238E27FC236}">
                <a16:creationId xmlns:a16="http://schemas.microsoft.com/office/drawing/2014/main" id="{2E6E5C25-29E7-91CB-A952-BE5A52D29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7498" y="4778906"/>
            <a:ext cx="123764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Lake Formation Committer</a:t>
            </a:r>
          </a:p>
        </p:txBody>
      </p:sp>
      <p:pic>
        <p:nvPicPr>
          <p:cNvPr id="225" name="Graphic 15">
            <a:extLst>
              <a:ext uri="{FF2B5EF4-FFF2-40B4-BE49-F238E27FC236}">
                <a16:creationId xmlns:a16="http://schemas.microsoft.com/office/drawing/2014/main" id="{B68BD15E-D2A2-C92D-EC53-8DBF066BB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9630160" y="3835445"/>
            <a:ext cx="746972" cy="74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6" name="Graphic 9">
            <a:extLst>
              <a:ext uri="{FF2B5EF4-FFF2-40B4-BE49-F238E27FC236}">
                <a16:creationId xmlns:a16="http://schemas.microsoft.com/office/drawing/2014/main" id="{1F141A4E-2E3B-D4FA-6C94-8B8BFD791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9266" y="381236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7" name="TextBox 17">
            <a:extLst>
              <a:ext uri="{FF2B5EF4-FFF2-40B4-BE49-F238E27FC236}">
                <a16:creationId xmlns:a16="http://schemas.microsoft.com/office/drawing/2014/main" id="{C591D037-E68F-FCB2-0EEF-3E0FB4DFF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84091" y="4672860"/>
            <a:ext cx="2292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Lake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Formation</a:t>
            </a:r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E773A0C3-A1F1-CC57-EDFE-BA0990A5FB8F}"/>
              </a:ext>
            </a:extLst>
          </p:cNvPr>
          <p:cNvCxnSpPr>
            <a:cxnSpLocks/>
            <a:stCxn id="220" idx="3"/>
            <a:endCxn id="223" idx="1"/>
          </p:cNvCxnSpPr>
          <p:nvPr/>
        </p:nvCxnSpPr>
        <p:spPr>
          <a:xfrm>
            <a:off x="6586167" y="4194481"/>
            <a:ext cx="2737416" cy="8531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A00E8549-1A22-2FA0-D5EE-E0505791C83B}"/>
              </a:ext>
            </a:extLst>
          </p:cNvPr>
          <p:cNvCxnSpPr>
            <a:cxnSpLocks/>
            <a:stCxn id="122" idx="2"/>
            <a:endCxn id="223" idx="0"/>
          </p:cNvCxnSpPr>
          <p:nvPr/>
        </p:nvCxnSpPr>
        <p:spPr>
          <a:xfrm>
            <a:off x="10003647" y="2355950"/>
            <a:ext cx="0" cy="1332055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32">
            <a:extLst>
              <a:ext uri="{FF2B5EF4-FFF2-40B4-BE49-F238E27FC236}">
                <a16:creationId xmlns:a16="http://schemas.microsoft.com/office/drawing/2014/main" id="{863556B1-E250-82DC-7D5C-8EA2603F3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3583" y="2452702"/>
            <a:ext cx="123764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Post Processing</a:t>
            </a:r>
            <a:b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plugins</a:t>
            </a: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7AFA89C5-B409-6C80-ED6B-3DB06290401A}"/>
              </a:ext>
            </a:extLst>
          </p:cNvPr>
          <p:cNvGrpSpPr/>
          <p:nvPr/>
        </p:nvGrpSpPr>
        <p:grpSpPr>
          <a:xfrm>
            <a:off x="9706616" y="2902047"/>
            <a:ext cx="594059" cy="649287"/>
            <a:chOff x="3439208" y="1233801"/>
            <a:chExt cx="594059" cy="649287"/>
          </a:xfrm>
        </p:grpSpPr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A7DABEE3-1E74-0F6F-0F4F-CF0EE75F8756}"/>
                </a:ext>
              </a:extLst>
            </p:cNvPr>
            <p:cNvGrpSpPr/>
            <p:nvPr/>
          </p:nvGrpSpPr>
          <p:grpSpPr>
            <a:xfrm>
              <a:off x="3439208" y="1233801"/>
              <a:ext cx="411480" cy="457200"/>
              <a:chOff x="1578321" y="1971696"/>
              <a:chExt cx="411480" cy="457200"/>
            </a:xfrm>
          </p:grpSpPr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7EBBDB46-E293-9A65-03F9-4FF3E6A4D8D3}"/>
                  </a:ext>
                </a:extLst>
              </p:cNvPr>
              <p:cNvSpPr/>
              <p:nvPr/>
            </p:nvSpPr>
            <p:spPr>
              <a:xfrm>
                <a:off x="1648578" y="2001858"/>
                <a:ext cx="308134" cy="390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3" name="Graphic 35">
                <a:extLst>
                  <a:ext uri="{FF2B5EF4-FFF2-40B4-BE49-F238E27FC236}">
                    <a16:creationId xmlns:a16="http://schemas.microsoft.com/office/drawing/2014/main" id="{CCB66AE5-6E53-7EBF-6516-E54DB1CE64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4" t="524" r="10001" b="-524"/>
              <a:stretch/>
            </p:blipFill>
            <p:spPr bwMode="auto">
              <a:xfrm>
                <a:off x="1578321" y="1971696"/>
                <a:ext cx="411480" cy="457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3FD41CC0-1963-007C-A18D-9AABC28EC596}"/>
                </a:ext>
              </a:extLst>
            </p:cNvPr>
            <p:cNvGrpSpPr/>
            <p:nvPr/>
          </p:nvGrpSpPr>
          <p:grpSpPr>
            <a:xfrm>
              <a:off x="3529793" y="1312848"/>
              <a:ext cx="411480" cy="457200"/>
              <a:chOff x="1578321" y="1971696"/>
              <a:chExt cx="411480" cy="457200"/>
            </a:xfrm>
          </p:grpSpPr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2031A4EB-F84E-8436-B1F0-6F18E9A5CB04}"/>
                  </a:ext>
                </a:extLst>
              </p:cNvPr>
              <p:cNvSpPr/>
              <p:nvPr/>
            </p:nvSpPr>
            <p:spPr>
              <a:xfrm>
                <a:off x="1648578" y="2001858"/>
                <a:ext cx="308134" cy="390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1" name="Graphic 35">
                <a:extLst>
                  <a:ext uri="{FF2B5EF4-FFF2-40B4-BE49-F238E27FC236}">
                    <a16:creationId xmlns:a16="http://schemas.microsoft.com/office/drawing/2014/main" id="{DC062811-C23C-B704-5790-DCEBF109A6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4" t="524" r="10001" b="-524"/>
              <a:stretch/>
            </p:blipFill>
            <p:spPr bwMode="auto">
              <a:xfrm>
                <a:off x="1578321" y="1971696"/>
                <a:ext cx="411480" cy="457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20AFFF28-EA99-6636-118F-8EB8A0B0FE51}"/>
                </a:ext>
              </a:extLst>
            </p:cNvPr>
            <p:cNvGrpSpPr/>
            <p:nvPr/>
          </p:nvGrpSpPr>
          <p:grpSpPr>
            <a:xfrm>
              <a:off x="3621787" y="1425888"/>
              <a:ext cx="411480" cy="457200"/>
              <a:chOff x="1578321" y="1971696"/>
              <a:chExt cx="411480" cy="457200"/>
            </a:xfrm>
          </p:grpSpPr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0D5C4E71-0D8C-5F11-F667-4D2DBEA49985}"/>
                  </a:ext>
                </a:extLst>
              </p:cNvPr>
              <p:cNvSpPr/>
              <p:nvPr/>
            </p:nvSpPr>
            <p:spPr>
              <a:xfrm>
                <a:off x="1648578" y="2001858"/>
                <a:ext cx="308134" cy="390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9" name="Graphic 35">
                <a:extLst>
                  <a:ext uri="{FF2B5EF4-FFF2-40B4-BE49-F238E27FC236}">
                    <a16:creationId xmlns:a16="http://schemas.microsoft.com/office/drawing/2014/main" id="{01D86209-0A42-4F74-F533-4B8D9B330B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4" t="524" r="10001" b="-524"/>
              <a:stretch/>
            </p:blipFill>
            <p:spPr bwMode="auto">
              <a:xfrm>
                <a:off x="1578321" y="1971696"/>
                <a:ext cx="411480" cy="457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99E91A14-B045-7EAE-B55C-BD372FA606CA}"/>
              </a:ext>
            </a:extLst>
          </p:cNvPr>
          <p:cNvCxnSpPr>
            <a:cxnSpLocks/>
            <a:stCxn id="223" idx="3"/>
            <a:endCxn id="226" idx="1"/>
          </p:cNvCxnSpPr>
          <p:nvPr/>
        </p:nvCxnSpPr>
        <p:spPr>
          <a:xfrm flipV="1">
            <a:off x="10683710" y="4193361"/>
            <a:ext cx="565556" cy="9651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>
            <a:extLst>
              <a:ext uri="{FF2B5EF4-FFF2-40B4-BE49-F238E27FC236}">
                <a16:creationId xmlns:a16="http://schemas.microsoft.com/office/drawing/2014/main" id="{4FA78693-89C9-D087-3C9D-74C8269AFA22}"/>
              </a:ext>
            </a:extLst>
          </p:cNvPr>
          <p:cNvSpPr/>
          <p:nvPr/>
        </p:nvSpPr>
        <p:spPr>
          <a:xfrm>
            <a:off x="2399457" y="701840"/>
            <a:ext cx="8509736" cy="54217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Lake Formation Migration Tool</a:t>
            </a:r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F2D7258A-6C60-E0A1-BE21-98EBD79E03D1}"/>
              </a:ext>
            </a:extLst>
          </p:cNvPr>
          <p:cNvSpPr/>
          <p:nvPr/>
        </p:nvSpPr>
        <p:spPr>
          <a:xfrm>
            <a:off x="2541331" y="2451307"/>
            <a:ext cx="375730" cy="3757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DD1C293A-CF5B-E01D-9ED2-0A6272856097}"/>
              </a:ext>
            </a:extLst>
          </p:cNvPr>
          <p:cNvSpPr/>
          <p:nvPr/>
        </p:nvSpPr>
        <p:spPr>
          <a:xfrm>
            <a:off x="4974316" y="2437337"/>
            <a:ext cx="375730" cy="3757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5C4A86A4-1D7F-5DDB-18A3-29D2779B4ACD}"/>
              </a:ext>
            </a:extLst>
          </p:cNvPr>
          <p:cNvSpPr/>
          <p:nvPr/>
        </p:nvSpPr>
        <p:spPr>
          <a:xfrm>
            <a:off x="7202850" y="2461581"/>
            <a:ext cx="375730" cy="3757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D6BF95AF-B0D2-8B36-FD99-5E51E187E23E}"/>
              </a:ext>
            </a:extLst>
          </p:cNvPr>
          <p:cNvSpPr/>
          <p:nvPr/>
        </p:nvSpPr>
        <p:spPr>
          <a:xfrm>
            <a:off x="9128512" y="2656829"/>
            <a:ext cx="375730" cy="3757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58CAE8B9-AF82-6FD5-DF31-E303A99DCB69}"/>
              </a:ext>
            </a:extLst>
          </p:cNvPr>
          <p:cNvSpPr/>
          <p:nvPr/>
        </p:nvSpPr>
        <p:spPr>
          <a:xfrm>
            <a:off x="4922154" y="4852710"/>
            <a:ext cx="375730" cy="3757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6242780A-FD6D-D015-7235-4AD053322D79}"/>
              </a:ext>
            </a:extLst>
          </p:cNvPr>
          <p:cNvSpPr/>
          <p:nvPr/>
        </p:nvSpPr>
        <p:spPr>
          <a:xfrm>
            <a:off x="9128512" y="4815151"/>
            <a:ext cx="375730" cy="3757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6699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83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2024-05-17T15:30:22Z</dcterms:created>
  <dcterms:modified xsi:type="dcterms:W3CDTF">2024-05-17T17:20:35Z</dcterms:modified>
</cp:coreProperties>
</file>