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01"/>
    <p:restoredTop sz="96612"/>
  </p:normalViewPr>
  <p:slideViewPr>
    <p:cSldViewPr snapToGrid="0" snapToObjects="1">
      <p:cViewPr varScale="1">
        <p:scale>
          <a:sx n="87" d="100"/>
          <a:sy n="87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353F-3679-EA40-96AC-6503924E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65341-9B9C-A242-A7E1-12193B25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5C26-D5B3-934D-B9B5-3AB3DFC6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4DC4-FEDC-1F45-AC97-E578CF1D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AF50-70F9-2647-9E22-18F1734B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4C68-BCB8-CF4B-A5F9-0544D490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4E2C-2724-F94E-BE1C-B0E1D520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AF4C8-3B3E-6C47-912E-8DAA5F8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9378-5FDC-8C44-AE06-D2A1F740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5DA3-B172-A04F-BF30-1BD26F6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1906E-747E-0C46-BFBB-EC6BE9E33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94B3-1E54-AE4D-A536-BE821DF1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8DB3-8D36-704B-BBBD-1846BA6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5ED4-F11E-A748-A009-6FE5B22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1D55-2E53-0443-BF18-4D4F99FE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0BAA-4E51-5E4B-8876-373E0436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B083-F55E-9C49-BB05-AE60952D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5FE2-39E8-5445-9F38-E4F643A0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D424-420F-2643-9CC9-9CFE4D95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6B2A-EFD7-0546-9D2F-5E3C5699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7BEB-FE40-DA41-80E1-2A5C6D38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A99AF-B43B-AA4E-8E6D-9E699063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5C49-9EED-404C-8CB2-DAE20CD8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7636-4277-E04E-A861-96F8754E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CFE2-58B0-4047-9D0C-0B9DA40D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17B-83AD-954D-9028-C9B4C5A9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8184-26AC-7D47-A869-704A477A5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AD943-39EC-0A4D-B402-8FEF4809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ECB2-C3E7-B643-BFF4-4EF578D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BCEB-F015-A342-8C3F-A8F96435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610D-8E34-3848-8EC7-F4764A9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069-36A0-4B47-A250-A944C1C7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A59E-0A32-874D-84EF-244E83E6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50302-47E4-B745-9ACA-38821CD7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03EDC-FD09-884B-B66F-43CC787B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1D071-48B5-C942-A4D8-671EA7552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AF09A-0BB7-EE47-98D9-B2D376C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212C7-A074-D44E-AFC4-F4638632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BDF7A-A9C5-EA44-B2DD-4ABFD24D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64B7-ABEA-9546-B628-FC258A58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48E6B-7D39-7E48-B348-7789CFDD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826B-FC56-1D40-ACC6-53ADC72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BB94F-8FC9-264E-9071-1C156504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58F2-C100-424F-B76D-76C1ABE5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FC962-753A-B54E-B876-8F21CC8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721E-3AC3-F949-9B83-A76D753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7C2D-ED93-AF46-9E73-DB837F7A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0947-0F90-A245-8573-D977AA99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A8D1-0130-8043-9C83-4A74F1CC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58D88-3977-7949-A3ED-5FB3292B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81619-9E39-FA4E-B682-4F0DBFE1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5D4A-7E35-8A4C-8A82-96B4E553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05F5-0E70-BF48-8E39-8DCF047D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C14A-2055-474A-AA7C-4456AB1C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685F4-BDDF-2848-98A4-55EB39ECE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C02F0-6540-874E-92CE-AB4C0131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A671-1288-1947-9AE4-28B1D322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1BB08-3B9C-1F4E-8A20-E3C25452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85CA-B613-DD4E-A09D-CAC5CDE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7F81-0EB5-6445-849E-78717514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08AA-F7F3-2E4D-B78E-AA89C28E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A96E7-0CAC-6E44-BA0D-BC1952786DE7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FA8B-04E9-6F41-B7EE-F2AEC7D9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CF24-4D72-874C-8E99-4E6F9B995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D27E-E343-F147-8302-E2386F980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.png"/><Relationship Id="rId7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34" Type="http://schemas.openxmlformats.org/officeDocument/2006/relationships/image" Target="../media/image46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33" Type="http://schemas.openxmlformats.org/officeDocument/2006/relationships/image" Target="../media/image4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32" Type="http://schemas.openxmlformats.org/officeDocument/2006/relationships/image" Target="../media/image44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28" Type="http://schemas.openxmlformats.org/officeDocument/2006/relationships/image" Target="../media/image41.png"/><Relationship Id="rId36" Type="http://schemas.openxmlformats.org/officeDocument/2006/relationships/image" Target="../media/image4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31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svg"/><Relationship Id="rId30" Type="http://schemas.openxmlformats.org/officeDocument/2006/relationships/image" Target="../media/image43.png"/><Relationship Id="rId35" Type="http://schemas.openxmlformats.org/officeDocument/2006/relationships/image" Target="../media/image47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B2D071-AC97-3045-8802-7A104554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886" y="364797"/>
            <a:ext cx="8255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8AB3F-5134-E742-BC41-410FD1BF93DD}"/>
              </a:ext>
            </a:extLst>
          </p:cNvPr>
          <p:cNvSpPr txBox="1"/>
          <p:nvPr/>
        </p:nvSpPr>
        <p:spPr>
          <a:xfrm>
            <a:off x="756744" y="359300"/>
            <a:ext cx="3445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atin typeface="Poppins ExtraBold" pitchFamily="2" charset="77"/>
                <a:cs typeface="Poppins ExtraBold" pitchFamily="2" charset="77"/>
              </a:rPr>
              <a:t>Simple</a:t>
            </a:r>
            <a:r>
              <a:rPr lang="en-US" sz="4800" b="1" dirty="0" err="1">
                <a:solidFill>
                  <a:srgbClr val="FFC000"/>
                </a:solidFill>
                <a:latin typeface="Poppins ExtraBold" pitchFamily="2" charset="77"/>
                <a:cs typeface="Poppins ExtraBold" pitchFamily="2" charset="77"/>
              </a:rPr>
              <a:t>IOT</a:t>
            </a:r>
            <a:endParaRPr lang="en-US" sz="3600" b="1" dirty="0">
              <a:solidFill>
                <a:srgbClr val="FFC000"/>
              </a:solidFill>
              <a:latin typeface="Poppins ExtraBold" pitchFamily="2" charset="77"/>
              <a:cs typeface="Poppi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2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9704-281C-064B-8315-492A2C37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Graphic 42">
            <a:extLst>
              <a:ext uri="{FF2B5EF4-FFF2-40B4-BE49-F238E27FC236}">
                <a16:creationId xmlns:a16="http://schemas.microsoft.com/office/drawing/2014/main" id="{F491BD95-7B5C-DC4F-963A-284B8155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0308" y="1753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2">
            <a:extLst>
              <a:ext uri="{FF2B5EF4-FFF2-40B4-BE49-F238E27FC236}">
                <a16:creationId xmlns:a16="http://schemas.microsoft.com/office/drawing/2014/main" id="{537AA289-C04F-D141-851C-1386DE5E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0308" y="2646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2">
            <a:extLst>
              <a:ext uri="{FF2B5EF4-FFF2-40B4-BE49-F238E27FC236}">
                <a16:creationId xmlns:a16="http://schemas.microsoft.com/office/drawing/2014/main" id="{5E3F31FC-F1D5-874E-9CAF-7DD1E2FF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0308" y="3554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D4FBC8-0994-7E44-91D2-3AC702172790}"/>
              </a:ext>
            </a:extLst>
          </p:cNvPr>
          <p:cNvSpPr/>
          <p:nvPr/>
        </p:nvSpPr>
        <p:spPr>
          <a:xfrm>
            <a:off x="2389238" y="2261982"/>
            <a:ext cx="1725561" cy="1226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 Ingestion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A026C6D-FF85-674F-8EEF-C2385648B487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1697508" y="1981764"/>
            <a:ext cx="1554511" cy="280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93D65-054C-8C4B-AE76-CCF55F79813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697508" y="2874990"/>
            <a:ext cx="69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27CF99A-FD50-0D4F-A812-1CAD96770B67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1697508" y="3487997"/>
            <a:ext cx="1554511" cy="294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BCC38E-834E-1A41-BA8B-B438111E0D40}"/>
              </a:ext>
            </a:extLst>
          </p:cNvPr>
          <p:cNvSpPr/>
          <p:nvPr/>
        </p:nvSpPr>
        <p:spPr>
          <a:xfrm>
            <a:off x="4806529" y="2261982"/>
            <a:ext cx="1725561" cy="12260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Translation, Storage, Filtering, and</a:t>
            </a:r>
          </a:p>
          <a:p>
            <a:pPr algn="ctr"/>
            <a:r>
              <a:rPr lang="en-US" sz="1600" dirty="0"/>
              <a:t>Aggregation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B41D4F-36BC-9443-8824-88D2D34E7CD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114799" y="2874990"/>
            <a:ext cx="69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C922871-DAFE-5A4C-9FF9-05444BBA63D1}"/>
              </a:ext>
            </a:extLst>
          </p:cNvPr>
          <p:cNvSpPr/>
          <p:nvPr/>
        </p:nvSpPr>
        <p:spPr>
          <a:xfrm>
            <a:off x="6964710" y="2568485"/>
            <a:ext cx="1456619" cy="6130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Trigger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4E65CC-F488-034D-B18D-AECA66840FAF}"/>
              </a:ext>
            </a:extLst>
          </p:cNvPr>
          <p:cNvSpPr/>
          <p:nvPr/>
        </p:nvSpPr>
        <p:spPr>
          <a:xfrm>
            <a:off x="4941215" y="4059291"/>
            <a:ext cx="145618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Storage</a:t>
            </a:r>
            <a:endParaRPr lang="en-US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C0B362-C20B-9E4B-A47A-1013D06FE773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flipH="1">
            <a:off x="5669309" y="3487997"/>
            <a:ext cx="1" cy="57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09FB96-A369-154A-A190-D2A27F3D2F8D}"/>
              </a:ext>
            </a:extLst>
          </p:cNvPr>
          <p:cNvSpPr/>
          <p:nvPr/>
        </p:nvSpPr>
        <p:spPr>
          <a:xfrm>
            <a:off x="2382031" y="1982838"/>
            <a:ext cx="2122450" cy="656569"/>
          </a:xfrm>
          <a:prstGeom prst="roundRect">
            <a:avLst/>
          </a:prstGeom>
          <a:solidFill>
            <a:srgbClr val="A1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B9FAA1-6F53-7142-8D8E-CD9BE51C44F2}"/>
              </a:ext>
            </a:extLst>
          </p:cNvPr>
          <p:cNvSpPr/>
          <p:nvPr/>
        </p:nvSpPr>
        <p:spPr>
          <a:xfrm>
            <a:off x="3443256" y="2967692"/>
            <a:ext cx="2122450" cy="65656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79D6182-15DF-4B4B-BE3B-825F4CC6A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809726" y="2272936"/>
            <a:ext cx="328285" cy="106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63A9EE2-F2AA-5547-A5D9-533620BC8C9D}"/>
              </a:ext>
            </a:extLst>
          </p:cNvPr>
          <p:cNvSpPr/>
          <p:nvPr/>
        </p:nvSpPr>
        <p:spPr>
          <a:xfrm>
            <a:off x="4100351" y="4671796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SN-000001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B05EF15-869E-A240-804F-3BD55E3CA5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4309261" y="3819480"/>
            <a:ext cx="1047535" cy="657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67660C-729F-5F4B-915F-799A9C7E4538}"/>
              </a:ext>
            </a:extLst>
          </p:cNvPr>
          <p:cNvSpPr/>
          <p:nvPr/>
        </p:nvSpPr>
        <p:spPr>
          <a:xfrm>
            <a:off x="6717472" y="2529792"/>
            <a:ext cx="2122450" cy="656569"/>
          </a:xfrm>
          <a:prstGeom prst="roundRect">
            <a:avLst/>
          </a:prstGeom>
          <a:solidFill>
            <a:srgbClr val="D45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DataType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pressure: int : psi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F498B9-015B-8940-9EC9-46705E0F79DD}"/>
              </a:ext>
            </a:extLst>
          </p:cNvPr>
          <p:cNvSpPr/>
          <p:nvPr/>
        </p:nvSpPr>
        <p:spPr>
          <a:xfrm>
            <a:off x="6750305" y="4259814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pressure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42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0FF663-8AE9-A94D-85A5-DCD32030CC01}"/>
              </a:ext>
            </a:extLst>
          </p:cNvPr>
          <p:cNvSpPr/>
          <p:nvPr/>
        </p:nvSpPr>
        <p:spPr>
          <a:xfrm>
            <a:off x="6717472" y="3346444"/>
            <a:ext cx="2122450" cy="656569"/>
          </a:xfrm>
          <a:prstGeom prst="roundRect">
            <a:avLst/>
          </a:prstGeom>
          <a:solidFill>
            <a:srgbClr val="D45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DataType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battery: float : %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AA21F77-93D5-D94B-B2A2-0E2411A075B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565706" y="2858077"/>
            <a:ext cx="1151766" cy="43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BDF9D7C-12C4-8A4E-8E0A-6E28477B6EA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565706" y="3295977"/>
            <a:ext cx="1151766" cy="378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2747E2-0D63-474B-8045-D73DD060A5C0}"/>
              </a:ext>
            </a:extLst>
          </p:cNvPr>
          <p:cNvSpPr/>
          <p:nvPr/>
        </p:nvSpPr>
        <p:spPr>
          <a:xfrm>
            <a:off x="6750305" y="5076466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battery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89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8D46F26-5F32-D74B-9CED-A70DF6413D1B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>
            <a:off x="8839922" y="3674729"/>
            <a:ext cx="32833" cy="913370"/>
          </a:xfrm>
          <a:prstGeom prst="bentConnector3">
            <a:avLst>
              <a:gd name="adj1" fmla="val 7962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3B6088-F046-4B44-A292-ECA89C6CDA77}"/>
              </a:ext>
            </a:extLst>
          </p:cNvPr>
          <p:cNvCxnSpPr>
            <a:stCxn id="9" idx="3"/>
            <a:endCxn id="14" idx="3"/>
          </p:cNvCxnSpPr>
          <p:nvPr/>
        </p:nvCxnSpPr>
        <p:spPr>
          <a:xfrm>
            <a:off x="8839922" y="2858077"/>
            <a:ext cx="32833" cy="2546674"/>
          </a:xfrm>
          <a:prstGeom prst="bentConnector3">
            <a:avLst>
              <a:gd name="adj1" fmla="val 150015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F6C5A76-7FF0-2D46-B7FB-5261402B199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222801" y="4588099"/>
            <a:ext cx="527504" cy="411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6D6E0AB-F6CD-0D40-9ABA-7481159CBE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6222801" y="5000081"/>
            <a:ext cx="527504" cy="404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71B5D0-F353-4A44-A7FD-2E237FFCF40E}"/>
              </a:ext>
            </a:extLst>
          </p:cNvPr>
          <p:cNvSpPr txBox="1"/>
          <p:nvPr/>
        </p:nvSpPr>
        <p:spPr>
          <a:xfrm>
            <a:off x="2268588" y="934452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988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F2552-5ACD-D54F-9DC4-04C45E2E835C}"/>
              </a:ext>
            </a:extLst>
          </p:cNvPr>
          <p:cNvSpPr/>
          <p:nvPr/>
        </p:nvSpPr>
        <p:spPr>
          <a:xfrm>
            <a:off x="3065930" y="3521782"/>
            <a:ext cx="6185647" cy="29891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BCCA87-CE9D-8D4C-975A-33160C073FFE}"/>
              </a:ext>
            </a:extLst>
          </p:cNvPr>
          <p:cNvSpPr/>
          <p:nvPr/>
        </p:nvSpPr>
        <p:spPr>
          <a:xfrm>
            <a:off x="3065930" y="268940"/>
            <a:ext cx="6185647" cy="3130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7217F4-73AA-574B-9EBF-6607D9965D5C}"/>
              </a:ext>
            </a:extLst>
          </p:cNvPr>
          <p:cNvSpPr/>
          <p:nvPr/>
        </p:nvSpPr>
        <p:spPr>
          <a:xfrm>
            <a:off x="7057016" y="1382028"/>
            <a:ext cx="1344706" cy="10838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(Application Programming Interface)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9AB41E-5A9C-CF4E-B179-618E3D5E1577}"/>
              </a:ext>
            </a:extLst>
          </p:cNvPr>
          <p:cNvSpPr/>
          <p:nvPr/>
        </p:nvSpPr>
        <p:spPr>
          <a:xfrm>
            <a:off x="7207623" y="784248"/>
            <a:ext cx="1043492" cy="3854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Auth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043313-6DBE-0A49-85B3-B654F767E951}"/>
              </a:ext>
            </a:extLst>
          </p:cNvPr>
          <p:cNvSpPr/>
          <p:nvPr/>
        </p:nvSpPr>
        <p:spPr>
          <a:xfrm>
            <a:off x="9637061" y="2680847"/>
            <a:ext cx="1961242" cy="1492167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Back-end</a:t>
            </a:r>
          </a:p>
          <a:p>
            <a:pPr algn="ctr"/>
            <a:r>
              <a:rPr lang="en-US" sz="2400" b="1" dirty="0"/>
              <a:t>Business</a:t>
            </a:r>
            <a:br>
              <a:rPr lang="en-US" sz="2400" b="1" dirty="0"/>
            </a:br>
            <a:r>
              <a:rPr lang="en-US" sz="2400" b="1" dirty="0"/>
              <a:t>Logic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60C611-F8C7-144D-82E3-584DFC651420}"/>
              </a:ext>
            </a:extLst>
          </p:cNvPr>
          <p:cNvSpPr/>
          <p:nvPr/>
        </p:nvSpPr>
        <p:spPr>
          <a:xfrm>
            <a:off x="7057016" y="4030954"/>
            <a:ext cx="1344706" cy="90017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IOT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(Internet of Things)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5328F6-D800-DC42-8295-BAB1B42F24E3}"/>
              </a:ext>
            </a:extLst>
          </p:cNvPr>
          <p:cNvSpPr/>
          <p:nvPr/>
        </p:nvSpPr>
        <p:spPr>
          <a:xfrm>
            <a:off x="3523128" y="5435744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8AB32B-9F18-FE47-B5A1-CDC75E9B2C89}"/>
              </a:ext>
            </a:extLst>
          </p:cNvPr>
          <p:cNvSpPr/>
          <p:nvPr/>
        </p:nvSpPr>
        <p:spPr>
          <a:xfrm>
            <a:off x="3603811" y="5985830"/>
            <a:ext cx="871369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Certificate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BDF32BE-52FB-B544-BD2D-901F3992642F}"/>
              </a:ext>
            </a:extLst>
          </p:cNvPr>
          <p:cNvSpPr/>
          <p:nvPr/>
        </p:nvSpPr>
        <p:spPr>
          <a:xfrm>
            <a:off x="3523128" y="4594854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5BFB412-BA41-FB44-8673-F3CD10368CF2}"/>
              </a:ext>
            </a:extLst>
          </p:cNvPr>
          <p:cNvSpPr/>
          <p:nvPr/>
        </p:nvSpPr>
        <p:spPr>
          <a:xfrm>
            <a:off x="5213873" y="4290058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2ECDAD6-6B5B-7249-B831-C034A6829295}"/>
              </a:ext>
            </a:extLst>
          </p:cNvPr>
          <p:cNvSpPr/>
          <p:nvPr/>
        </p:nvSpPr>
        <p:spPr>
          <a:xfrm>
            <a:off x="3523128" y="3988388"/>
            <a:ext cx="1032734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B08685D-0B0B-344D-BACB-38C00F886668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>
            <a:off x="4555862" y="4184716"/>
            <a:ext cx="1174378" cy="1053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21C6E06-51E7-884D-9FC1-EB6F02A4439B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4555862" y="4682713"/>
            <a:ext cx="1174378" cy="1084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5D2E4F-8351-A34F-BE40-14B103994AB5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6246607" y="4481044"/>
            <a:ext cx="810409" cy="534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BE18CEE-204C-3B46-961E-F418CC09A690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4555862" y="4931133"/>
            <a:ext cx="3173507" cy="70093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AA457BC-7816-954C-837E-82DC89DED146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8401722" y="4173014"/>
            <a:ext cx="2215960" cy="308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D5A24F2-2855-394B-BDF5-1E76FDE96B54}"/>
              </a:ext>
            </a:extLst>
          </p:cNvPr>
          <p:cNvSpPr/>
          <p:nvPr/>
        </p:nvSpPr>
        <p:spPr>
          <a:xfrm>
            <a:off x="5810922" y="4823955"/>
            <a:ext cx="871369" cy="3926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Certificate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D78D91-0E1B-C04E-ADC4-4839F28B3B7D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H="1" flipV="1">
            <a:off x="4039495" y="5828399"/>
            <a:ext cx="1" cy="1574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427DB2-8BFF-044D-BB6C-C0AE4BC9C664}"/>
              </a:ext>
            </a:extLst>
          </p:cNvPr>
          <p:cNvCxnSpPr>
            <a:cxnSpLocks/>
          </p:cNvCxnSpPr>
          <p:nvPr/>
        </p:nvCxnSpPr>
        <p:spPr>
          <a:xfrm flipV="1">
            <a:off x="5959737" y="4682713"/>
            <a:ext cx="0" cy="1963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00508B-FAA2-1F4C-8CFC-7D4E7D95AA07}"/>
              </a:ext>
            </a:extLst>
          </p:cNvPr>
          <p:cNvSpPr/>
          <p:nvPr/>
        </p:nvSpPr>
        <p:spPr>
          <a:xfrm>
            <a:off x="3523128" y="2644601"/>
            <a:ext cx="1436148" cy="5477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Third-party service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59C74B8-ED88-544C-B6AB-513D314F53C9}"/>
              </a:ext>
            </a:extLst>
          </p:cNvPr>
          <p:cNvSpPr/>
          <p:nvPr/>
        </p:nvSpPr>
        <p:spPr>
          <a:xfrm>
            <a:off x="3523128" y="1998450"/>
            <a:ext cx="1436148" cy="5477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 Apps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30AFC02-BD93-DC4C-B066-2BE657B802AF}"/>
              </a:ext>
            </a:extLst>
          </p:cNvPr>
          <p:cNvSpPr/>
          <p:nvPr/>
        </p:nvSpPr>
        <p:spPr>
          <a:xfrm>
            <a:off x="3523128" y="1352299"/>
            <a:ext cx="1436148" cy="54774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CBD752D-5973-774A-8BDF-5FC0F84B44C3}"/>
              </a:ext>
            </a:extLst>
          </p:cNvPr>
          <p:cNvSpPr/>
          <p:nvPr/>
        </p:nvSpPr>
        <p:spPr>
          <a:xfrm>
            <a:off x="3523128" y="706148"/>
            <a:ext cx="1436148" cy="5477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Terminal / CLI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4ED85D2-B7B4-1F44-9E18-DFA29446A8F2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>
            <a:off x="4959276" y="980019"/>
            <a:ext cx="2097740" cy="9439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CBBA481-7DFB-4541-B8A6-BB173AD92992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>
            <a:off x="4959276" y="1626170"/>
            <a:ext cx="2097740" cy="2977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951C102-4A91-F549-87A3-EBAAAB0191FA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4959276" y="1923946"/>
            <a:ext cx="2097740" cy="3483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6C7B1C18-B20A-AF47-8CA3-C229DAE137EE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4959276" y="1923946"/>
            <a:ext cx="2097740" cy="9945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8D11F3-8984-5242-AE5A-8E9BFF733B50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7729369" y="1169731"/>
            <a:ext cx="0" cy="212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0D5C89B-19AC-D249-B56F-2EFFC08228D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8401722" y="1923946"/>
            <a:ext cx="2215960" cy="7569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7091B8-E774-D44E-824E-7511E01D8FC3}"/>
              </a:ext>
            </a:extLst>
          </p:cNvPr>
          <p:cNvSpPr txBox="1"/>
          <p:nvPr/>
        </p:nvSpPr>
        <p:spPr>
          <a:xfrm>
            <a:off x="3117450" y="257913"/>
            <a:ext cx="308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Management/IT/Maintenance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0803DF-62D7-2848-B4D9-A5F45C9199C1}"/>
              </a:ext>
            </a:extLst>
          </p:cNvPr>
          <p:cNvSpPr txBox="1"/>
          <p:nvPr/>
        </p:nvSpPr>
        <p:spPr>
          <a:xfrm>
            <a:off x="3117450" y="3510755"/>
            <a:ext cx="19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Device Connection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D9A8D-25F2-F444-8A4B-75ED5D8D36F5}"/>
              </a:ext>
            </a:extLst>
          </p:cNvPr>
          <p:cNvSpPr txBox="1"/>
          <p:nvPr/>
        </p:nvSpPr>
        <p:spPr>
          <a:xfrm>
            <a:off x="298148" y="212937"/>
            <a:ext cx="2044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Modes </a:t>
            </a:r>
          </a:p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</a:t>
            </a:r>
          </a:p>
          <a:p>
            <a:r>
              <a:rPr lang="en-US" sz="28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51625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C36DF9-AE7C-A448-BD94-0419C2C15D96}"/>
              </a:ext>
            </a:extLst>
          </p:cNvPr>
          <p:cNvGrpSpPr/>
          <p:nvPr/>
        </p:nvGrpSpPr>
        <p:grpSpPr>
          <a:xfrm>
            <a:off x="5612075" y="3345601"/>
            <a:ext cx="2243137" cy="769791"/>
            <a:chOff x="4946868" y="2870260"/>
            <a:chExt cx="2243137" cy="769791"/>
          </a:xfrm>
        </p:grpSpPr>
        <p:pic>
          <p:nvPicPr>
            <p:cNvPr id="5" name="Graphic 6">
              <a:extLst>
                <a:ext uri="{FF2B5EF4-FFF2-40B4-BE49-F238E27FC236}">
                  <a16:creationId xmlns:a16="http://schemas.microsoft.com/office/drawing/2014/main" id="{CFCF9ECF-79A4-434A-8C3A-1668C8FCC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837" y="2870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EEFC90B6-AF07-C54D-8A1F-4E14113E1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868" y="3409219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IoT Core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44B35D1-30D4-784F-90FC-88E194974C81}"/>
              </a:ext>
            </a:extLst>
          </p:cNvPr>
          <p:cNvSpPr txBox="1"/>
          <p:nvPr/>
        </p:nvSpPr>
        <p:spPr>
          <a:xfrm>
            <a:off x="570920" y="442453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Collection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3EB1CA-9A73-6249-82AF-6381E1264173}"/>
              </a:ext>
            </a:extLst>
          </p:cNvPr>
          <p:cNvSpPr/>
          <p:nvPr/>
        </p:nvSpPr>
        <p:spPr>
          <a:xfrm>
            <a:off x="2534857" y="3201327"/>
            <a:ext cx="1398494" cy="741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47013F-BDF5-9944-AB09-C0487F3E9D6A}"/>
              </a:ext>
            </a:extLst>
          </p:cNvPr>
          <p:cNvSpPr/>
          <p:nvPr/>
        </p:nvSpPr>
        <p:spPr>
          <a:xfrm>
            <a:off x="600117" y="2087146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Pressure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747F5E-9762-A445-AE00-A703A714BFD6}"/>
              </a:ext>
            </a:extLst>
          </p:cNvPr>
          <p:cNvSpPr/>
          <p:nvPr/>
        </p:nvSpPr>
        <p:spPr>
          <a:xfrm>
            <a:off x="600117" y="2716519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Temperature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5F4962-0459-4D40-A840-01ADAE3C3C20}"/>
              </a:ext>
            </a:extLst>
          </p:cNvPr>
          <p:cNvSpPr/>
          <p:nvPr/>
        </p:nvSpPr>
        <p:spPr>
          <a:xfrm>
            <a:off x="600117" y="4604639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Button (event)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62633C-1B4A-C840-90E3-D5A64C006E32}"/>
              </a:ext>
            </a:extLst>
          </p:cNvPr>
          <p:cNvSpPr/>
          <p:nvPr/>
        </p:nvSpPr>
        <p:spPr>
          <a:xfrm>
            <a:off x="600117" y="3345892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Humidity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7F8423-CD5D-4942-A925-3AA8A83E326F}"/>
              </a:ext>
            </a:extLst>
          </p:cNvPr>
          <p:cNvSpPr/>
          <p:nvPr/>
        </p:nvSpPr>
        <p:spPr>
          <a:xfrm>
            <a:off x="600117" y="3975265"/>
            <a:ext cx="1398494" cy="46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D6C262-B021-1A45-8252-F6E6D5397351}"/>
              </a:ext>
            </a:extLst>
          </p:cNvPr>
          <p:cNvSpPr/>
          <p:nvPr/>
        </p:nvSpPr>
        <p:spPr>
          <a:xfrm>
            <a:off x="2668577" y="4290557"/>
            <a:ext cx="1126840" cy="461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</a:t>
            </a:r>
          </a:p>
          <a:p>
            <a:pPr algn="ctr"/>
            <a:r>
              <a:rPr lang="en-US" sz="1200" dirty="0"/>
              <a:t>Certificate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52F09-54BF-A84B-8805-21DE490ECEE8}"/>
              </a:ext>
            </a:extLst>
          </p:cNvPr>
          <p:cNvCxnSpPr>
            <a:stCxn id="14" idx="0"/>
            <a:endCxn id="8" idx="2"/>
          </p:cNvCxnSpPr>
          <p:nvPr/>
        </p:nvCxnSpPr>
        <p:spPr>
          <a:xfrm flipV="1">
            <a:off x="3231997" y="3942902"/>
            <a:ext cx="2107" cy="34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3537EA-FA15-E342-BB0D-3AE15F3763D5}"/>
              </a:ext>
            </a:extLst>
          </p:cNvPr>
          <p:cNvGrpSpPr/>
          <p:nvPr/>
        </p:nvGrpSpPr>
        <p:grpSpPr>
          <a:xfrm>
            <a:off x="6913365" y="3349151"/>
            <a:ext cx="1319276" cy="762688"/>
            <a:chOff x="4621387" y="4432090"/>
            <a:chExt cx="1319276" cy="762688"/>
          </a:xfrm>
        </p:grpSpPr>
        <p:pic>
          <p:nvPicPr>
            <p:cNvPr id="17" name="Graphic 10">
              <a:extLst>
                <a:ext uri="{FF2B5EF4-FFF2-40B4-BE49-F238E27FC236}">
                  <a16:creationId xmlns:a16="http://schemas.microsoft.com/office/drawing/2014/main" id="{A0A2D2C6-3EA8-D245-9964-ED9797161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049" y="443209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DB19CBB9-E41C-9248-8DFF-FBDC0B0FE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387" y="4963946"/>
              <a:ext cx="131927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1F65DB-DA96-A14B-BE5E-7F2999B10DB0}"/>
              </a:ext>
            </a:extLst>
          </p:cNvPr>
          <p:cNvGrpSpPr/>
          <p:nvPr/>
        </p:nvGrpSpPr>
        <p:grpSpPr>
          <a:xfrm>
            <a:off x="8360891" y="2121251"/>
            <a:ext cx="2243137" cy="688032"/>
            <a:chOff x="5546695" y="3338727"/>
            <a:chExt cx="2243137" cy="688032"/>
          </a:xfrm>
        </p:grpSpPr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59407D24-1649-FB42-A8DB-1BC2E5220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705" y="33387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3E5C878E-3582-984A-B540-BC5C0101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6695" y="3795927"/>
              <a:ext cx="22431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D97D14-5FD5-CE4C-A06D-7F6E43644C48}"/>
              </a:ext>
            </a:extLst>
          </p:cNvPr>
          <p:cNvGrpSpPr/>
          <p:nvPr/>
        </p:nvGrpSpPr>
        <p:grpSpPr>
          <a:xfrm>
            <a:off x="8342634" y="3338394"/>
            <a:ext cx="2279650" cy="709309"/>
            <a:chOff x="7620373" y="3359291"/>
            <a:chExt cx="2279650" cy="709309"/>
          </a:xfrm>
        </p:grpSpPr>
        <p:pic>
          <p:nvPicPr>
            <p:cNvPr id="23" name="Graphic 19">
              <a:extLst>
                <a:ext uri="{FF2B5EF4-FFF2-40B4-BE49-F238E27FC236}">
                  <a16:creationId xmlns:a16="http://schemas.microsoft.com/office/drawing/2014/main" id="{EEA8553C-B39C-F44A-AA39-E28067CEC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0424" y="335929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337CC4DA-814C-0542-8417-CE6AF34AA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373" y="3837768"/>
              <a:ext cx="22796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Timestream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2CBD80-82F1-2546-8D5D-2A6E51BC7657}"/>
              </a:ext>
            </a:extLst>
          </p:cNvPr>
          <p:cNvGrpSpPr/>
          <p:nvPr/>
        </p:nvGrpSpPr>
        <p:grpSpPr>
          <a:xfrm>
            <a:off x="8942737" y="4575180"/>
            <a:ext cx="1079444" cy="688033"/>
            <a:chOff x="8539821" y="3757952"/>
            <a:chExt cx="1079444" cy="688033"/>
          </a:xfrm>
        </p:grpSpPr>
        <p:pic>
          <p:nvPicPr>
            <p:cNvPr id="26" name="Graphic 8">
              <a:extLst>
                <a:ext uri="{FF2B5EF4-FFF2-40B4-BE49-F238E27FC236}">
                  <a16:creationId xmlns:a16="http://schemas.microsoft.com/office/drawing/2014/main" id="{7E30DF33-44B6-1F48-B121-73657232E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300" y="375795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FF2A12B2-2EA4-E740-BC2B-0C87A519D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9821" y="4215153"/>
              <a:ext cx="10794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Helvetica" pitchFamily="2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FAB8D6-2AB6-4C47-B780-E7E384A3D8E8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962244" y="3574201"/>
            <a:ext cx="428783" cy="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D2DF860-74EE-DE4B-B33F-778BD65D3F5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7848227" y="2349851"/>
            <a:ext cx="1423674" cy="122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B99A93B-0647-454C-8823-95977C835EC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848227" y="3566994"/>
            <a:ext cx="1424458" cy="10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17974DE-D9EC-CD4B-B159-58052E76E704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7848227" y="3577751"/>
            <a:ext cx="1417989" cy="1226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F0F1CC8-5264-4144-8EF4-D58A1D90E56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998611" y="2317979"/>
            <a:ext cx="536246" cy="1254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B9D14B-CDC7-B047-8C2F-66E1FE49F012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998611" y="2947352"/>
            <a:ext cx="536246" cy="62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AAB9C14-4AA5-F843-8D2B-6BE2A22B0B7A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1998611" y="3572115"/>
            <a:ext cx="536246" cy="4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E5FDFEB-EDE7-2449-B363-BEB20A18B375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1998611" y="3572115"/>
            <a:ext cx="536246" cy="63398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3A20958E-335D-8642-AE03-5BF3D335BE9B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1998611" y="3572115"/>
            <a:ext cx="536246" cy="1263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2B0B2FE-6B3A-754B-AD26-842157098EE1}"/>
              </a:ext>
            </a:extLst>
          </p:cNvPr>
          <p:cNvSpPr/>
          <p:nvPr/>
        </p:nvSpPr>
        <p:spPr>
          <a:xfrm>
            <a:off x="4193093" y="3259470"/>
            <a:ext cx="1161826" cy="6293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On-Site</a:t>
            </a:r>
          </a:p>
          <a:p>
            <a:pPr algn="ctr"/>
            <a:r>
              <a:rPr lang="en-US" sz="1400" dirty="0"/>
              <a:t>Gateway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7135D8-9590-F943-9101-C65B32EC08D7}"/>
              </a:ext>
            </a:extLst>
          </p:cNvPr>
          <p:cNvCxnSpPr>
            <a:stCxn id="8" idx="3"/>
            <a:endCxn id="37" idx="1"/>
          </p:cNvCxnSpPr>
          <p:nvPr/>
        </p:nvCxnSpPr>
        <p:spPr>
          <a:xfrm>
            <a:off x="3933351" y="3572115"/>
            <a:ext cx="259742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9A1F2B-0846-4E47-835F-8894BA667E07}"/>
              </a:ext>
            </a:extLst>
          </p:cNvPr>
          <p:cNvCxnSpPr>
            <a:stCxn id="37" idx="3"/>
            <a:endCxn id="5" idx="1"/>
          </p:cNvCxnSpPr>
          <p:nvPr/>
        </p:nvCxnSpPr>
        <p:spPr>
          <a:xfrm>
            <a:off x="5354919" y="3574157"/>
            <a:ext cx="1150125" cy="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CDEBA2-8E58-E541-B358-8D486238B1D2}"/>
              </a:ext>
            </a:extLst>
          </p:cNvPr>
          <p:cNvSpPr txBox="1"/>
          <p:nvPr/>
        </p:nvSpPr>
        <p:spPr>
          <a:xfrm>
            <a:off x="9983096" y="2165185"/>
            <a:ext cx="123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Latest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2EAF9B-6D64-9F47-8B22-42ED28E4B00D}"/>
              </a:ext>
            </a:extLst>
          </p:cNvPr>
          <p:cNvSpPr txBox="1"/>
          <p:nvPr/>
        </p:nvSpPr>
        <p:spPr>
          <a:xfrm>
            <a:off x="10002062" y="3371570"/>
            <a:ext cx="149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Time-log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3FEA6-C82C-A745-B272-59F67FC8D7A7}"/>
              </a:ext>
            </a:extLst>
          </p:cNvPr>
          <p:cNvSpPr txBox="1"/>
          <p:nvPr/>
        </p:nvSpPr>
        <p:spPr>
          <a:xfrm>
            <a:off x="10050027" y="4540091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Lake</a:t>
            </a:r>
          </a:p>
          <a:p>
            <a:pPr algn="ctr"/>
            <a:r>
              <a:rPr lang="en-US" dirty="0"/>
              <a:t>(Analytics)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D34EB-29BD-0A4C-A807-7EDA0E64BDD7}"/>
              </a:ext>
            </a:extLst>
          </p:cNvPr>
          <p:cNvSpPr txBox="1"/>
          <p:nvPr/>
        </p:nvSpPr>
        <p:spPr>
          <a:xfrm>
            <a:off x="7131485" y="2692447"/>
            <a:ext cx="99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44" name="Cloud Callout 43">
            <a:extLst>
              <a:ext uri="{FF2B5EF4-FFF2-40B4-BE49-F238E27FC236}">
                <a16:creationId xmlns:a16="http://schemas.microsoft.com/office/drawing/2014/main" id="{18029802-3B69-D047-940A-7ED299FE8550}"/>
              </a:ext>
            </a:extLst>
          </p:cNvPr>
          <p:cNvSpPr/>
          <p:nvPr/>
        </p:nvSpPr>
        <p:spPr>
          <a:xfrm>
            <a:off x="5421074" y="2482686"/>
            <a:ext cx="1199816" cy="8038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389762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786BF4-334B-0E49-A458-38E7100EB410}"/>
              </a:ext>
            </a:extLst>
          </p:cNvPr>
          <p:cNvSpPr/>
          <p:nvPr/>
        </p:nvSpPr>
        <p:spPr>
          <a:xfrm>
            <a:off x="2370035" y="1775033"/>
            <a:ext cx="2122450" cy="656569"/>
          </a:xfrm>
          <a:prstGeom prst="roundRect">
            <a:avLst/>
          </a:prstGeom>
          <a:solidFill>
            <a:srgbClr val="A166F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8A18BA-3799-C54B-9B29-171FC39CD883}"/>
              </a:ext>
            </a:extLst>
          </p:cNvPr>
          <p:cNvSpPr/>
          <p:nvPr/>
        </p:nvSpPr>
        <p:spPr>
          <a:xfrm>
            <a:off x="2716202" y="2663067"/>
            <a:ext cx="2122450" cy="656569"/>
          </a:xfrm>
          <a:prstGeom prst="roundRect">
            <a:avLst/>
          </a:prstGeom>
          <a:solidFill>
            <a:srgbClr val="FF99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0E014D3-BA97-2441-BE1F-FFAAC14323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3488611" y="2374250"/>
            <a:ext cx="231465" cy="346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569A7D-EA9A-6A4B-8CB3-054B547D4D64}"/>
              </a:ext>
            </a:extLst>
          </p:cNvPr>
          <p:cNvSpPr/>
          <p:nvPr/>
        </p:nvSpPr>
        <p:spPr>
          <a:xfrm>
            <a:off x="4326072" y="3917780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Sense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TPMS-000001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43F426-31F4-2041-ADE6-D239B456F909}"/>
              </a:ext>
            </a:extLst>
          </p:cNvPr>
          <p:cNvSpPr/>
          <p:nvPr/>
        </p:nvSpPr>
        <p:spPr>
          <a:xfrm>
            <a:off x="6976026" y="3913423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pressure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28 psi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B933E6-27AA-1244-831E-A33553DC2F91}"/>
              </a:ext>
            </a:extLst>
          </p:cNvPr>
          <p:cNvSpPr/>
          <p:nvPr/>
        </p:nvSpPr>
        <p:spPr>
          <a:xfrm>
            <a:off x="2868602" y="2815467"/>
            <a:ext cx="2122450" cy="656569"/>
          </a:xfrm>
          <a:prstGeom prst="roundRect">
            <a:avLst/>
          </a:prstGeom>
          <a:solidFill>
            <a:srgbClr val="FF99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794AAA-51C9-4740-988B-007229926762}"/>
              </a:ext>
            </a:extLst>
          </p:cNvPr>
          <p:cNvSpPr/>
          <p:nvPr/>
        </p:nvSpPr>
        <p:spPr>
          <a:xfrm>
            <a:off x="3021002" y="2967867"/>
            <a:ext cx="2122450" cy="656569"/>
          </a:xfrm>
          <a:prstGeom prst="roundRect">
            <a:avLst/>
          </a:prstGeom>
          <a:solidFill>
            <a:srgbClr val="FF99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Location: 5432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E15C1F-0BEB-DB4A-BE38-1D10E969140D}"/>
              </a:ext>
            </a:extLst>
          </p:cNvPr>
          <p:cNvSpPr/>
          <p:nvPr/>
        </p:nvSpPr>
        <p:spPr>
          <a:xfrm>
            <a:off x="4326072" y="4799468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Actuate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BL-000003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35F48F-419F-914E-B9E1-F15A96B04943}"/>
              </a:ext>
            </a:extLst>
          </p:cNvPr>
          <p:cNvSpPr/>
          <p:nvPr/>
        </p:nvSpPr>
        <p:spPr>
          <a:xfrm>
            <a:off x="6976026" y="4795111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active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C72B69-2558-CF44-BF05-47910A193DA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448522" y="5123396"/>
            <a:ext cx="527504" cy="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BA651C-B73E-8F46-AD41-F3BB6C2AABB6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448522" y="4241708"/>
            <a:ext cx="527504" cy="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40CCFA-EF82-6047-980E-8F2154D3A762}"/>
              </a:ext>
            </a:extLst>
          </p:cNvPr>
          <p:cNvSpPr/>
          <p:nvPr/>
        </p:nvSpPr>
        <p:spPr>
          <a:xfrm>
            <a:off x="4326072" y="5653553"/>
            <a:ext cx="2122450" cy="656569"/>
          </a:xfrm>
          <a:prstGeom prst="roundRect">
            <a:avLst/>
          </a:prstGeom>
          <a:solidFill>
            <a:srgbClr val="16B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Device: Measure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Serial: TC-000098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6700348-E59D-2942-9A70-8D0BF9449F78}"/>
              </a:ext>
            </a:extLst>
          </p:cNvPr>
          <p:cNvSpPr/>
          <p:nvPr/>
        </p:nvSpPr>
        <p:spPr>
          <a:xfrm>
            <a:off x="6976026" y="5649196"/>
            <a:ext cx="2122450" cy="656569"/>
          </a:xfrm>
          <a:prstGeom prst="roundRect">
            <a:avLst/>
          </a:prstGeom>
          <a:solidFill>
            <a:srgbClr val="06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Data: diameter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Value: 28 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1C52FF-8241-774F-B7FE-911C7EBE346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448522" y="5977481"/>
            <a:ext cx="527504" cy="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A814156-AC46-2B47-AA1E-F53A34622FAA}"/>
              </a:ext>
            </a:extLst>
          </p:cNvPr>
          <p:cNvCxnSpPr>
            <a:stCxn id="10" idx="2"/>
            <a:endCxn id="7" idx="1"/>
          </p:cNvCxnSpPr>
          <p:nvPr/>
        </p:nvCxnSpPr>
        <p:spPr>
          <a:xfrm rot="16200000" flipH="1">
            <a:off x="3893335" y="3813327"/>
            <a:ext cx="621629" cy="24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441E153-99DA-984A-AE26-E33DED82BF43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16200000" flipH="1">
            <a:off x="3452491" y="4254171"/>
            <a:ext cx="1503317" cy="24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2EF74D-667F-CC48-BEE4-AD6F2582ACB8}"/>
              </a:ext>
            </a:extLst>
          </p:cNvPr>
          <p:cNvCxnSpPr>
            <a:stCxn id="10" idx="2"/>
            <a:endCxn id="15" idx="1"/>
          </p:cNvCxnSpPr>
          <p:nvPr/>
        </p:nvCxnSpPr>
        <p:spPr>
          <a:xfrm rot="16200000" flipH="1">
            <a:off x="3025448" y="4681214"/>
            <a:ext cx="2357402" cy="243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8A42B-C08E-2742-9A75-E216DD896531}"/>
              </a:ext>
            </a:extLst>
          </p:cNvPr>
          <p:cNvSpPr txBox="1"/>
          <p:nvPr/>
        </p:nvSpPr>
        <p:spPr>
          <a:xfrm>
            <a:off x="2268588" y="850372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Deployment by Location</a:t>
            </a:r>
          </a:p>
        </p:txBody>
      </p:sp>
    </p:spTree>
    <p:extLst>
      <p:ext uri="{BB962C8B-B14F-4D97-AF65-F5344CB8AC3E}">
        <p14:creationId xmlns:p14="http://schemas.microsoft.com/office/powerpoint/2010/main" val="68468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B02C8D-DC6C-F343-8FC8-65A9AF58F694}"/>
              </a:ext>
            </a:extLst>
          </p:cNvPr>
          <p:cNvSpPr/>
          <p:nvPr/>
        </p:nvSpPr>
        <p:spPr>
          <a:xfrm>
            <a:off x="3932804" y="2877700"/>
            <a:ext cx="3013023" cy="337373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2880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Monitor + Maintain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148FE-5712-054A-8978-F532D5794B16}"/>
              </a:ext>
            </a:extLst>
          </p:cNvPr>
          <p:cNvSpPr/>
          <p:nvPr/>
        </p:nvSpPr>
        <p:spPr>
          <a:xfrm>
            <a:off x="7063490" y="2877700"/>
            <a:ext cx="3013023" cy="337373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28600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Distribute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5CD3E-80E9-F346-B991-37589A846BB4}"/>
              </a:ext>
            </a:extLst>
          </p:cNvPr>
          <p:cNvSpPr/>
          <p:nvPr/>
        </p:nvSpPr>
        <p:spPr>
          <a:xfrm>
            <a:off x="10211425" y="1563798"/>
            <a:ext cx="1599845" cy="3876668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188720" bIns="4572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Build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4366C-A3F0-434E-AA46-7580BB5D5B97}"/>
              </a:ext>
            </a:extLst>
          </p:cNvPr>
          <p:cNvSpPr/>
          <p:nvPr/>
        </p:nvSpPr>
        <p:spPr>
          <a:xfrm>
            <a:off x="778517" y="1189131"/>
            <a:ext cx="9297996" cy="1370403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8778240" bIns="4572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Create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A114CC-EF0C-A54C-ADF4-74074DD8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13206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Connected Device Lifecycle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232B5E6-B682-544C-A9BD-FB4B74F611A2}"/>
              </a:ext>
            </a:extLst>
          </p:cNvPr>
          <p:cNvSpPr/>
          <p:nvPr/>
        </p:nvSpPr>
        <p:spPr>
          <a:xfrm>
            <a:off x="1065862" y="176487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Concept</a:t>
            </a:r>
            <a:endParaRPr lang="en-US" sz="1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1A6955-49E2-0149-BDEE-26F708E1B621}"/>
              </a:ext>
            </a:extLst>
          </p:cNvPr>
          <p:cNvSpPr/>
          <p:nvPr/>
        </p:nvSpPr>
        <p:spPr>
          <a:xfrm>
            <a:off x="4176725" y="176487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Design</a:t>
            </a:r>
            <a:endParaRPr lang="en-US" sz="16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D5E2D1A-4F2A-6C48-A018-DF84942DE2D2}"/>
              </a:ext>
            </a:extLst>
          </p:cNvPr>
          <p:cNvSpPr/>
          <p:nvPr/>
        </p:nvSpPr>
        <p:spPr>
          <a:xfrm>
            <a:off x="5720887" y="176487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Prototype</a:t>
            </a:r>
            <a:endParaRPr lang="en-US" sz="16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6C7DDDE-7901-4340-9C0A-BD8DD9200B8E}"/>
              </a:ext>
            </a:extLst>
          </p:cNvPr>
          <p:cNvSpPr/>
          <p:nvPr/>
        </p:nvSpPr>
        <p:spPr>
          <a:xfrm>
            <a:off x="7265048" y="176487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Integrate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4879D87-DC93-4E4E-8847-FAC5D92F9EDD}"/>
              </a:ext>
            </a:extLst>
          </p:cNvPr>
          <p:cNvSpPr/>
          <p:nvPr/>
        </p:nvSpPr>
        <p:spPr>
          <a:xfrm>
            <a:off x="8809209" y="176487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Test/QA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CBDFD4-42D5-984C-8898-235F749E9862}"/>
              </a:ext>
            </a:extLst>
          </p:cNvPr>
          <p:cNvSpPr/>
          <p:nvPr/>
        </p:nvSpPr>
        <p:spPr>
          <a:xfrm>
            <a:off x="10335351" y="4472527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Distribute</a:t>
            </a:r>
            <a:endParaRPr lang="en-US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683725-1A02-8D40-B421-4A9BED49DA7D}"/>
              </a:ext>
            </a:extLst>
          </p:cNvPr>
          <p:cNvSpPr/>
          <p:nvPr/>
        </p:nvSpPr>
        <p:spPr>
          <a:xfrm>
            <a:off x="8786667" y="4472527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Sales</a:t>
            </a:r>
            <a:endParaRPr lang="en-US" sz="11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0BAF8D3-097C-8346-A3D8-C39C991BE13F}"/>
              </a:ext>
            </a:extLst>
          </p:cNvPr>
          <p:cNvSpPr/>
          <p:nvPr/>
        </p:nvSpPr>
        <p:spPr>
          <a:xfrm>
            <a:off x="7237984" y="4472527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Deploy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066C8FC-7F2E-3840-ADBD-2E5C51FED625}"/>
              </a:ext>
            </a:extLst>
          </p:cNvPr>
          <p:cNvSpPr/>
          <p:nvPr/>
        </p:nvSpPr>
        <p:spPr>
          <a:xfrm>
            <a:off x="5744110" y="4472527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Monitor / Visualize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4D3420-4E23-C04F-A0C0-F62543CA3FC0}"/>
              </a:ext>
            </a:extLst>
          </p:cNvPr>
          <p:cNvSpPr/>
          <p:nvPr/>
        </p:nvSpPr>
        <p:spPr>
          <a:xfrm>
            <a:off x="4132316" y="3033820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Improve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CD5087-B5AE-0F45-A70E-E4E9740A3F8B}"/>
              </a:ext>
            </a:extLst>
          </p:cNvPr>
          <p:cNvSpPr/>
          <p:nvPr/>
        </p:nvSpPr>
        <p:spPr>
          <a:xfrm>
            <a:off x="4140616" y="447604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Repair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D2C64C-9996-4447-B8D2-AC2A9EBB5871}"/>
              </a:ext>
            </a:extLst>
          </p:cNvPr>
          <p:cNvSpPr/>
          <p:nvPr/>
        </p:nvSpPr>
        <p:spPr>
          <a:xfrm>
            <a:off x="4176727" y="5197156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Replace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C872D45-026B-2442-8B7B-DCD0CB7FEE71}"/>
              </a:ext>
            </a:extLst>
          </p:cNvPr>
          <p:cNvSpPr/>
          <p:nvPr/>
        </p:nvSpPr>
        <p:spPr>
          <a:xfrm>
            <a:off x="2610023" y="4473088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Retire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8CDF11D-9F38-9841-BBC4-ECBA444FE9D6}"/>
              </a:ext>
            </a:extLst>
          </p:cNvPr>
          <p:cNvSpPr/>
          <p:nvPr/>
        </p:nvSpPr>
        <p:spPr>
          <a:xfrm>
            <a:off x="10342408" y="3266706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Mass-Produce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82AB29-E6C5-DE44-AF1B-39BEF84AFDE6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8327448" y="4715837"/>
            <a:ext cx="45921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AB31C4-D63E-4043-B521-295ABEDA0F90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6833574" y="4715837"/>
            <a:ext cx="40441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BBF5709-600B-724B-BF02-9E0BE8844F4A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rot="10800000">
            <a:off x="5221780" y="3277131"/>
            <a:ext cx="522330" cy="143870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5F0A4B-B1FB-B84D-97FE-A3940DC43255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5230080" y="4715837"/>
            <a:ext cx="514030" cy="35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031185B-6403-4941-BC79-A4A2E45E8CE7}"/>
              </a:ext>
            </a:extLst>
          </p:cNvPr>
          <p:cNvCxnSpPr>
            <a:stCxn id="18" idx="1"/>
            <a:endCxn id="21" idx="3"/>
          </p:cNvCxnSpPr>
          <p:nvPr/>
        </p:nvCxnSpPr>
        <p:spPr>
          <a:xfrm rot="10800000" flipV="1">
            <a:off x="5266191" y="4715836"/>
            <a:ext cx="477919" cy="72462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7547EE5-301B-0B4C-9DD2-D1A7384D5A51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rot="10800000">
            <a:off x="3699488" y="4716399"/>
            <a:ext cx="441129" cy="2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DDA3525-A882-1345-90A7-E83F17F9A3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37700" y="-544441"/>
            <a:ext cx="13855" cy="4632483"/>
          </a:xfrm>
          <a:prstGeom prst="bentConnector3">
            <a:avLst>
              <a:gd name="adj1" fmla="val 20666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50EE2E6-2290-3D45-B539-BF257CFF2D60}"/>
              </a:ext>
            </a:extLst>
          </p:cNvPr>
          <p:cNvCxnSpPr>
            <a:cxnSpLocks/>
            <a:stCxn id="19" idx="1"/>
            <a:endCxn id="36" idx="2"/>
          </p:cNvCxnSpPr>
          <p:nvPr/>
        </p:nvCxnSpPr>
        <p:spPr>
          <a:xfrm rot="10800000">
            <a:off x="3163404" y="2251492"/>
            <a:ext cx="968913" cy="1025638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59F895E-04EC-7F44-B622-F57BB972FC54}"/>
              </a:ext>
            </a:extLst>
          </p:cNvPr>
          <p:cNvCxnSpPr>
            <a:stCxn id="21" idx="2"/>
            <a:endCxn id="17" idx="2"/>
          </p:cNvCxnSpPr>
          <p:nvPr/>
        </p:nvCxnSpPr>
        <p:spPr>
          <a:xfrm rot="5400000" flipH="1" flipV="1">
            <a:off x="5889773" y="3790833"/>
            <a:ext cx="724629" cy="3061258"/>
          </a:xfrm>
          <a:prstGeom prst="bentConnector3">
            <a:avLst>
              <a:gd name="adj1" fmla="val -34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857EC5-20FB-8447-9EEB-5F616C95D36D}"/>
              </a:ext>
            </a:extLst>
          </p:cNvPr>
          <p:cNvSpPr txBox="1"/>
          <p:nvPr/>
        </p:nvSpPr>
        <p:spPr>
          <a:xfrm>
            <a:off x="6629864" y="1234101"/>
            <a:ext cx="1117884" cy="25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Design Iteration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0D401-7BD9-5E40-8A50-00FDB3B0F741}"/>
              </a:ext>
            </a:extLst>
          </p:cNvPr>
          <p:cNvSpPr txBox="1"/>
          <p:nvPr/>
        </p:nvSpPr>
        <p:spPr>
          <a:xfrm>
            <a:off x="3154755" y="2995358"/>
            <a:ext cx="866080" cy="223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4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New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5228D-8B13-124F-9036-720037BAB1F9}"/>
              </a:ext>
            </a:extLst>
          </p:cNvPr>
          <p:cNvSpPr txBox="1"/>
          <p:nvPr/>
        </p:nvSpPr>
        <p:spPr>
          <a:xfrm>
            <a:off x="5744110" y="5691001"/>
            <a:ext cx="957788" cy="25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Re-provision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61FD8DB-42EE-EB40-B3B0-A5AEB006D96A}"/>
              </a:ext>
            </a:extLst>
          </p:cNvPr>
          <p:cNvSpPr/>
          <p:nvPr/>
        </p:nvSpPr>
        <p:spPr>
          <a:xfrm>
            <a:off x="2618670" y="176487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Define</a:t>
            </a:r>
            <a:endParaRPr lang="en-US" sz="16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F78060-E8EE-1345-9908-517C1937C87E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>
            <a:off x="2155326" y="2008183"/>
            <a:ext cx="46334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B8DE2D-2BB6-1842-A379-66EDC8E090F6}"/>
              </a:ext>
            </a:extLst>
          </p:cNvPr>
          <p:cNvCxnSpPr>
            <a:stCxn id="36" idx="3"/>
            <a:endCxn id="11" idx="1"/>
          </p:cNvCxnSpPr>
          <p:nvPr/>
        </p:nvCxnSpPr>
        <p:spPr>
          <a:xfrm>
            <a:off x="3708134" y="2008183"/>
            <a:ext cx="46859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C6BB9C-92AD-D946-A19B-690016B2A16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266190" y="2008183"/>
            <a:ext cx="4546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6C2D0A-F9E3-4047-AD40-53D82BE94F9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810351" y="2008183"/>
            <a:ext cx="4546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C4FF39-30DC-3448-AC99-8E7014FC01FE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354512" y="2008183"/>
            <a:ext cx="4546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E3AE19-4B51-EB41-9637-1E8921E78E80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flipH="1">
            <a:off x="10880083" y="3753326"/>
            <a:ext cx="7057" cy="7192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0F0C5C-A3D7-7046-8D7D-007FAB7CE1F8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9876131" y="4715837"/>
            <a:ext cx="45921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E41A932-CFFE-2743-9027-9D82CED45795}"/>
              </a:ext>
            </a:extLst>
          </p:cNvPr>
          <p:cNvSpPr/>
          <p:nvPr/>
        </p:nvSpPr>
        <p:spPr>
          <a:xfrm>
            <a:off x="1061339" y="407788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Recycle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7888799-3D2C-104A-B2A2-7B4E6F9EE74C}"/>
              </a:ext>
            </a:extLst>
          </p:cNvPr>
          <p:cNvSpPr/>
          <p:nvPr/>
        </p:nvSpPr>
        <p:spPr>
          <a:xfrm>
            <a:off x="10335350" y="1767767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Certify</a:t>
            </a:r>
            <a:endParaRPr lang="en-US" sz="11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68BBD4F-76A2-4B4C-920C-4BAA411F42FA}"/>
              </a:ext>
            </a:extLst>
          </p:cNvPr>
          <p:cNvSpPr/>
          <p:nvPr/>
        </p:nvSpPr>
        <p:spPr>
          <a:xfrm>
            <a:off x="2630855" y="5204381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Refurbish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28426AF-BB5B-5840-B7A7-66494ADC35F0}"/>
              </a:ext>
            </a:extLst>
          </p:cNvPr>
          <p:cNvCxnSpPr>
            <a:cxnSpLocks/>
            <a:stCxn id="46" idx="2"/>
            <a:endCxn id="17" idx="2"/>
          </p:cNvCxnSpPr>
          <p:nvPr/>
        </p:nvCxnSpPr>
        <p:spPr>
          <a:xfrm rot="5400000" flipH="1" flipV="1">
            <a:off x="5113224" y="3021509"/>
            <a:ext cx="731854" cy="4607130"/>
          </a:xfrm>
          <a:prstGeom prst="bentConnector3">
            <a:avLst>
              <a:gd name="adj1" fmla="val -3407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019D4282-A51F-1441-95CC-A329E0E608D8}"/>
              </a:ext>
            </a:extLst>
          </p:cNvPr>
          <p:cNvCxnSpPr>
            <a:stCxn id="20" idx="1"/>
            <a:endCxn id="46" idx="3"/>
          </p:cNvCxnSpPr>
          <p:nvPr/>
        </p:nvCxnSpPr>
        <p:spPr>
          <a:xfrm rot="10800000" flipV="1">
            <a:off x="3720319" y="4719352"/>
            <a:ext cx="420297" cy="72833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0944EC5-C348-0240-8335-CFC006D3733B}"/>
              </a:ext>
            </a:extLst>
          </p:cNvPr>
          <p:cNvCxnSpPr>
            <a:stCxn id="21" idx="1"/>
            <a:endCxn id="22" idx="3"/>
          </p:cNvCxnSpPr>
          <p:nvPr/>
        </p:nvCxnSpPr>
        <p:spPr>
          <a:xfrm rot="10800000">
            <a:off x="3699488" y="4716399"/>
            <a:ext cx="477240" cy="724068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A1A549-90CF-104B-BE4D-DC9D895A10DD}"/>
              </a:ext>
            </a:extLst>
          </p:cNvPr>
          <p:cNvCxnSpPr>
            <a:stCxn id="14" idx="3"/>
            <a:endCxn id="45" idx="1"/>
          </p:cNvCxnSpPr>
          <p:nvPr/>
        </p:nvCxnSpPr>
        <p:spPr>
          <a:xfrm>
            <a:off x="9898673" y="2008183"/>
            <a:ext cx="436677" cy="28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1E282AD-2F79-C74C-8229-F026D54CF267}"/>
              </a:ext>
            </a:extLst>
          </p:cNvPr>
          <p:cNvSpPr/>
          <p:nvPr/>
        </p:nvSpPr>
        <p:spPr>
          <a:xfrm>
            <a:off x="1061339" y="483351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Dispose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DF9339F-A96E-314C-8F1C-D5B259A505A0}"/>
              </a:ext>
            </a:extLst>
          </p:cNvPr>
          <p:cNvCxnSpPr>
            <a:stCxn id="22" idx="1"/>
            <a:endCxn id="44" idx="3"/>
          </p:cNvCxnSpPr>
          <p:nvPr/>
        </p:nvCxnSpPr>
        <p:spPr>
          <a:xfrm rot="10800000">
            <a:off x="2150803" y="4321193"/>
            <a:ext cx="459220" cy="395205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C8415FF-0871-A142-8F32-1AFD5F755150}"/>
              </a:ext>
            </a:extLst>
          </p:cNvPr>
          <p:cNvCxnSpPr>
            <a:stCxn id="22" idx="1"/>
            <a:endCxn id="51" idx="3"/>
          </p:cNvCxnSpPr>
          <p:nvPr/>
        </p:nvCxnSpPr>
        <p:spPr>
          <a:xfrm rot="10800000" flipV="1">
            <a:off x="2150803" y="4716398"/>
            <a:ext cx="459220" cy="36042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548F5AD-16F6-6641-9C8A-7E7802B64D4C}"/>
              </a:ext>
            </a:extLst>
          </p:cNvPr>
          <p:cNvSpPr/>
          <p:nvPr/>
        </p:nvSpPr>
        <p:spPr>
          <a:xfrm>
            <a:off x="4141896" y="3754931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Recall</a:t>
            </a:r>
            <a:endParaRPr lang="en-US" sz="9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A0A536F-A8DD-1140-9800-F8A6183AA30A}"/>
              </a:ext>
            </a:extLst>
          </p:cNvPr>
          <p:cNvSpPr/>
          <p:nvPr/>
        </p:nvSpPr>
        <p:spPr>
          <a:xfrm>
            <a:off x="5733627" y="330173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FW/Update</a:t>
            </a:r>
            <a:endParaRPr lang="en-US" sz="8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A84B04-610A-2549-A2B7-B953FFB0F9A5}"/>
              </a:ext>
            </a:extLst>
          </p:cNvPr>
          <p:cNvCxnSpPr>
            <a:stCxn id="45" idx="3"/>
            <a:endCxn id="23" idx="3"/>
          </p:cNvCxnSpPr>
          <p:nvPr/>
        </p:nvCxnSpPr>
        <p:spPr>
          <a:xfrm>
            <a:off x="11424814" y="2011077"/>
            <a:ext cx="7058" cy="1498939"/>
          </a:xfrm>
          <a:prstGeom prst="bentConnector3">
            <a:avLst>
              <a:gd name="adj1" fmla="val 363323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0845DC-3FDD-B84F-97E7-9A74DE665296}"/>
              </a:ext>
            </a:extLst>
          </p:cNvPr>
          <p:cNvCxnSpPr>
            <a:stCxn id="45" idx="2"/>
            <a:endCxn id="55" idx="0"/>
          </p:cNvCxnSpPr>
          <p:nvPr/>
        </p:nvCxnSpPr>
        <p:spPr>
          <a:xfrm rot="5400000">
            <a:off x="8055548" y="477199"/>
            <a:ext cx="1047347" cy="460172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95C93B-2458-8840-A7B1-A6B66CA96095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6278359" y="3788353"/>
            <a:ext cx="10483" cy="68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B682F5C-9D96-1A4A-8B06-04E47C7C93C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6104" y="1376803"/>
            <a:ext cx="749758" cy="63138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1590EADD-91B4-3245-A5AD-6B5BFF1051D7}"/>
              </a:ext>
            </a:extLst>
          </p:cNvPr>
          <p:cNvCxnSpPr>
            <a:stCxn id="18" idx="1"/>
            <a:endCxn id="54" idx="3"/>
          </p:cNvCxnSpPr>
          <p:nvPr/>
        </p:nvCxnSpPr>
        <p:spPr>
          <a:xfrm rot="10800000">
            <a:off x="5231361" y="3998242"/>
            <a:ext cx="512750" cy="71759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6064059-E746-984B-9E31-04965AC53F63}"/>
              </a:ext>
            </a:extLst>
          </p:cNvPr>
          <p:cNvCxnSpPr>
            <a:stCxn id="54" idx="1"/>
            <a:endCxn id="22" idx="0"/>
          </p:cNvCxnSpPr>
          <p:nvPr/>
        </p:nvCxnSpPr>
        <p:spPr>
          <a:xfrm rot="10800000" flipV="1">
            <a:off x="3154756" y="3998241"/>
            <a:ext cx="987140" cy="47484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B40AB40-A50A-5F4C-A144-E1A44A5349D0}"/>
              </a:ext>
            </a:extLst>
          </p:cNvPr>
          <p:cNvSpPr/>
          <p:nvPr/>
        </p:nvSpPr>
        <p:spPr>
          <a:xfrm>
            <a:off x="7290529" y="3298213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Customer</a:t>
            </a:r>
          </a:p>
          <a:p>
            <a:pPr algn="ctr"/>
            <a:r>
              <a:rPr lang="en-US" sz="11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Support</a:t>
            </a:r>
            <a:endParaRPr lang="en-US" sz="105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FAE7682-C1B2-9B4D-8308-7EA451ADA742}"/>
              </a:ext>
            </a:extLst>
          </p:cNvPr>
          <p:cNvCxnSpPr>
            <a:stCxn id="62" idx="2"/>
            <a:endCxn id="18" idx="0"/>
          </p:cNvCxnSpPr>
          <p:nvPr/>
        </p:nvCxnSpPr>
        <p:spPr>
          <a:xfrm rot="5400000">
            <a:off x="6718205" y="3355471"/>
            <a:ext cx="687695" cy="1546419"/>
          </a:xfrm>
          <a:prstGeom prst="bentConnector3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13FF641-89A7-1B47-9C92-A064B02B2896}"/>
              </a:ext>
            </a:extLst>
          </p:cNvPr>
          <p:cNvSpPr/>
          <p:nvPr/>
        </p:nvSpPr>
        <p:spPr>
          <a:xfrm>
            <a:off x="8798247" y="5440465"/>
            <a:ext cx="1089464" cy="486620"/>
          </a:xfrm>
          <a:prstGeom prst="round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Amazon for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" panose="020B0603020204020204" pitchFamily="34" charset="0"/>
              </a:rPr>
              <a:t>Business</a:t>
            </a:r>
            <a:endParaRPr lang="en-US" sz="105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Amazon Ember" panose="020B0603020204020204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21F0A4E-0494-AC4A-BC12-3BF6E9C09CE1}"/>
              </a:ext>
            </a:extLst>
          </p:cNvPr>
          <p:cNvCxnSpPr>
            <a:stCxn id="64" idx="0"/>
            <a:endCxn id="16" idx="2"/>
          </p:cNvCxnSpPr>
          <p:nvPr/>
        </p:nvCxnSpPr>
        <p:spPr>
          <a:xfrm flipH="1" flipV="1">
            <a:off x="9331400" y="4959147"/>
            <a:ext cx="11579" cy="481319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86828D2-2306-0049-8D04-0C29A04B463B}"/>
              </a:ext>
            </a:extLst>
          </p:cNvPr>
          <p:cNvSpPr/>
          <p:nvPr/>
        </p:nvSpPr>
        <p:spPr>
          <a:xfrm>
            <a:off x="732311" y="3829042"/>
            <a:ext cx="3065581" cy="2422393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2194560" rtlCol="0" anchor="b" anchorCtr="0"/>
          <a:lstStyle/>
          <a:p>
            <a:pPr algn="ctr"/>
            <a:r>
              <a:rPr lang="en-US" sz="1050" dirty="0">
                <a:latin typeface="Roboto Thin" panose="02000000000000000000" pitchFamily="2" charset="0"/>
                <a:ea typeface="Roboto Thin" panose="02000000000000000000" pitchFamily="2" charset="0"/>
              </a:rPr>
              <a:t>End-of-life</a:t>
            </a:r>
          </a:p>
        </p:txBody>
      </p:sp>
    </p:spTree>
    <p:extLst>
      <p:ext uri="{BB962C8B-B14F-4D97-AF65-F5344CB8AC3E}">
        <p14:creationId xmlns:p14="http://schemas.microsoft.com/office/powerpoint/2010/main" val="278709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856904-BB51-D64D-AA47-9DE5D322F134}"/>
              </a:ext>
            </a:extLst>
          </p:cNvPr>
          <p:cNvSpPr/>
          <p:nvPr/>
        </p:nvSpPr>
        <p:spPr>
          <a:xfrm>
            <a:off x="6529554" y="3793792"/>
            <a:ext cx="4112421" cy="1932208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Logistics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5738CAF-8F23-294B-8E0D-7DFF468CF625}"/>
              </a:ext>
            </a:extLst>
          </p:cNvPr>
          <p:cNvSpPr/>
          <p:nvPr/>
        </p:nvSpPr>
        <p:spPr>
          <a:xfrm>
            <a:off x="935049" y="3792974"/>
            <a:ext cx="4112421" cy="1932208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On-site Installation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56CF30F-6CFF-2145-93DB-9854DA2D4556}"/>
              </a:ext>
            </a:extLst>
          </p:cNvPr>
          <p:cNvSpPr/>
          <p:nvPr/>
        </p:nvSpPr>
        <p:spPr>
          <a:xfrm>
            <a:off x="932414" y="1367676"/>
            <a:ext cx="4112421" cy="1929384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Direct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EF6A0130-ECA0-E34D-88D1-5D5A9BD1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4904"/>
            <a:ext cx="10515600" cy="13206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Common Connectivity Patterns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57557D5D-00CD-2648-B2B7-63978FB2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2773" y="2050178"/>
            <a:ext cx="4699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42">
            <a:extLst>
              <a:ext uri="{FF2B5EF4-FFF2-40B4-BE49-F238E27FC236}">
                <a16:creationId xmlns:a16="http://schemas.microsoft.com/office/drawing/2014/main" id="{BE9FB160-7352-444D-B00C-49E8EFCA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025" y="20628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237DCDF-2C00-194E-8CC3-48B4E5C9CCA2}"/>
              </a:ext>
            </a:extLst>
          </p:cNvPr>
          <p:cNvGrpSpPr/>
          <p:nvPr/>
        </p:nvGrpSpPr>
        <p:grpSpPr>
          <a:xfrm>
            <a:off x="3598321" y="2049292"/>
            <a:ext cx="1100684" cy="761674"/>
            <a:chOff x="2763843" y="1446211"/>
            <a:chExt cx="1100684" cy="761674"/>
          </a:xfrm>
        </p:grpSpPr>
        <p:pic>
          <p:nvPicPr>
            <p:cNvPr id="55" name="Graphic 6">
              <a:extLst>
                <a:ext uri="{FF2B5EF4-FFF2-40B4-BE49-F238E27FC236}">
                  <a16:creationId xmlns:a16="http://schemas.microsoft.com/office/drawing/2014/main" id="{F52E6F68-3E01-944E-A4CA-F471995AE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C15EAFCF-4984-CF4C-A8E9-040F7DE12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4FA507-EA35-FB43-B085-024E6B0576AF}"/>
              </a:ext>
            </a:extLst>
          </p:cNvPr>
          <p:cNvCxnSpPr>
            <a:stCxn id="53" idx="3"/>
            <a:endCxn id="52" idx="1"/>
          </p:cNvCxnSpPr>
          <p:nvPr/>
        </p:nvCxnSpPr>
        <p:spPr>
          <a:xfrm flipV="1">
            <a:off x="2007225" y="2285128"/>
            <a:ext cx="795548" cy="63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26EAF7-8531-474C-961D-2BF9780A01B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3272673" y="2277892"/>
            <a:ext cx="678068" cy="72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13">
            <a:extLst>
              <a:ext uri="{FF2B5EF4-FFF2-40B4-BE49-F238E27FC236}">
                <a16:creationId xmlns:a16="http://schemas.microsoft.com/office/drawing/2014/main" id="{CC2522A5-DDF0-5748-9B2B-1254CD9F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26" y="451344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42">
            <a:extLst>
              <a:ext uri="{FF2B5EF4-FFF2-40B4-BE49-F238E27FC236}">
                <a16:creationId xmlns:a16="http://schemas.microsoft.com/office/drawing/2014/main" id="{75B2720D-B252-8841-AF81-59BCB32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086" y="39921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42">
            <a:extLst>
              <a:ext uri="{FF2B5EF4-FFF2-40B4-BE49-F238E27FC236}">
                <a16:creationId xmlns:a16="http://schemas.microsoft.com/office/drawing/2014/main" id="{FADF3F13-F3E7-EA45-80A8-00277F08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086" y="45321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42">
            <a:extLst>
              <a:ext uri="{FF2B5EF4-FFF2-40B4-BE49-F238E27FC236}">
                <a16:creationId xmlns:a16="http://schemas.microsoft.com/office/drawing/2014/main" id="{6ED4E3CD-1A9A-AF4D-BBDB-D3F7FD27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0086" y="50720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8E3A136-FF7A-D34B-BA4C-2959B59703B3}"/>
              </a:ext>
            </a:extLst>
          </p:cNvPr>
          <p:cNvSpPr/>
          <p:nvPr/>
        </p:nvSpPr>
        <p:spPr>
          <a:xfrm>
            <a:off x="2093309" y="4524945"/>
            <a:ext cx="1025657" cy="4699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Gateway</a:t>
            </a:r>
            <a:endParaRPr lang="en-US" sz="11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9CAC63-042C-A643-8C8A-61E992B1AFE1}"/>
              </a:ext>
            </a:extLst>
          </p:cNvPr>
          <p:cNvGrpSpPr/>
          <p:nvPr/>
        </p:nvGrpSpPr>
        <p:grpSpPr>
          <a:xfrm>
            <a:off x="3946786" y="4526112"/>
            <a:ext cx="1100684" cy="761674"/>
            <a:chOff x="2763843" y="1446211"/>
            <a:chExt cx="1100684" cy="761674"/>
          </a:xfrm>
        </p:grpSpPr>
        <p:pic>
          <p:nvPicPr>
            <p:cNvPr id="65" name="Graphic 6">
              <a:extLst>
                <a:ext uri="{FF2B5EF4-FFF2-40B4-BE49-F238E27FC236}">
                  <a16:creationId xmlns:a16="http://schemas.microsoft.com/office/drawing/2014/main" id="{F8B578C0-B484-944C-B5EC-29340BDEC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id="{9B1DCAB3-DE43-954A-BA88-4DB484880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2008D56-DC46-5B4A-94AE-00529C1D0773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1687286" y="4220744"/>
            <a:ext cx="406023" cy="539152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4A429BF-26B2-5648-A87B-9D0FBE1DCFE0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1687286" y="4759896"/>
            <a:ext cx="406023" cy="809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F850741-36D4-E948-B964-E6F60680F77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687286" y="4759896"/>
            <a:ext cx="406023" cy="540769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539278-33FF-784C-A7AF-E0795C3E7495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 flipV="1">
            <a:off x="3118966" y="4748395"/>
            <a:ext cx="330660" cy="11501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501E8B-EF81-0E46-A8F3-1FFD3B1890A5}"/>
              </a:ext>
            </a:extLst>
          </p:cNvPr>
          <p:cNvCxnSpPr>
            <a:stCxn id="59" idx="3"/>
            <a:endCxn id="65" idx="1"/>
          </p:cNvCxnSpPr>
          <p:nvPr/>
        </p:nvCxnSpPr>
        <p:spPr>
          <a:xfrm>
            <a:off x="3919526" y="4748395"/>
            <a:ext cx="379680" cy="6317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A78B87D-FA6D-1741-A1A0-46C7D69D1003}"/>
              </a:ext>
            </a:extLst>
          </p:cNvPr>
          <p:cNvSpPr/>
          <p:nvPr/>
        </p:nvSpPr>
        <p:spPr>
          <a:xfrm>
            <a:off x="6527175" y="1377427"/>
            <a:ext cx="4114800" cy="1929384"/>
          </a:xfrm>
          <a:prstGeom prst="roundRect">
            <a:avLst/>
          </a:prstGeom>
          <a:solidFill>
            <a:srgbClr val="7A26FF">
              <a:alpha val="14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Wearables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3" name="Graphic 13">
            <a:extLst>
              <a:ext uri="{FF2B5EF4-FFF2-40B4-BE49-F238E27FC236}">
                <a16:creationId xmlns:a16="http://schemas.microsoft.com/office/drawing/2014/main" id="{1655998D-A188-6F44-8A4B-FDF176BF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1337" y="214519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7F515B-20BF-B148-88A4-F926B0C5226B}"/>
              </a:ext>
            </a:extLst>
          </p:cNvPr>
          <p:cNvGrpSpPr/>
          <p:nvPr/>
        </p:nvGrpSpPr>
        <p:grpSpPr>
          <a:xfrm>
            <a:off x="9377287" y="2157861"/>
            <a:ext cx="1100684" cy="761674"/>
            <a:chOff x="2763843" y="1446211"/>
            <a:chExt cx="1100684" cy="761674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7552C993-597F-4E48-91D9-87EA5CC2C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EDA378B1-376B-F84F-825A-6720328C2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F87B83E-60C3-EA41-8AB2-F3E88E80B824}"/>
              </a:ext>
            </a:extLst>
          </p:cNvPr>
          <p:cNvCxnSpPr>
            <a:cxnSpLocks/>
            <a:stCxn id="79" idx="3"/>
            <a:endCxn id="73" idx="1"/>
          </p:cNvCxnSpPr>
          <p:nvPr/>
        </p:nvCxnSpPr>
        <p:spPr>
          <a:xfrm flipV="1">
            <a:off x="8294657" y="2380144"/>
            <a:ext cx="456680" cy="534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C78B07-EE0C-484D-8B1D-B42BE147DA7A}"/>
              </a:ext>
            </a:extLst>
          </p:cNvPr>
          <p:cNvCxnSpPr>
            <a:stCxn id="73" idx="3"/>
            <a:endCxn id="75" idx="1"/>
          </p:cNvCxnSpPr>
          <p:nvPr/>
        </p:nvCxnSpPr>
        <p:spPr>
          <a:xfrm>
            <a:off x="9221237" y="2380144"/>
            <a:ext cx="508470" cy="6317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15">
            <a:extLst>
              <a:ext uri="{FF2B5EF4-FFF2-40B4-BE49-F238E27FC236}">
                <a16:creationId xmlns:a16="http://schemas.microsoft.com/office/drawing/2014/main" id="{D2D0C620-C361-554E-8076-E49DD15F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757" y="21505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3B052B-4684-E946-9D3E-2D075D16DAEF}"/>
              </a:ext>
            </a:extLst>
          </p:cNvPr>
          <p:cNvCxnSpPr>
            <a:cxnSpLocks/>
            <a:stCxn id="92" idx="3"/>
            <a:endCxn id="79" idx="1"/>
          </p:cNvCxnSpPr>
          <p:nvPr/>
        </p:nvCxnSpPr>
        <p:spPr>
          <a:xfrm flipV="1">
            <a:off x="7188999" y="2385487"/>
            <a:ext cx="635758" cy="451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6DF79FB2-D90C-A348-8149-1D306FCA2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308" y="5037917"/>
            <a:ext cx="518375" cy="388781"/>
          </a:xfrm>
          <a:prstGeom prst="rect">
            <a:avLst/>
          </a:prstGeom>
        </p:spPr>
      </p:pic>
      <p:pic>
        <p:nvPicPr>
          <p:cNvPr id="82" name="Graphic 13">
            <a:extLst>
              <a:ext uri="{FF2B5EF4-FFF2-40B4-BE49-F238E27FC236}">
                <a16:creationId xmlns:a16="http://schemas.microsoft.com/office/drawing/2014/main" id="{58727D32-9E15-0C43-AACB-84C1C8F5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4131" y="4830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D2703D9D-BAD0-0C47-A173-FCACA0F04E7E}"/>
              </a:ext>
            </a:extLst>
          </p:cNvPr>
          <p:cNvGrpSpPr/>
          <p:nvPr/>
        </p:nvGrpSpPr>
        <p:grpSpPr>
          <a:xfrm>
            <a:off x="9541291" y="4843318"/>
            <a:ext cx="1100684" cy="761674"/>
            <a:chOff x="2763843" y="1446211"/>
            <a:chExt cx="1100684" cy="761674"/>
          </a:xfrm>
        </p:grpSpPr>
        <p:pic>
          <p:nvPicPr>
            <p:cNvPr id="84" name="Graphic 6">
              <a:extLst>
                <a:ext uri="{FF2B5EF4-FFF2-40B4-BE49-F238E27FC236}">
                  <a16:creationId xmlns:a16="http://schemas.microsoft.com/office/drawing/2014/main" id="{B002D36F-30CB-AE42-9560-B0BBD1621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263" y="144621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9">
              <a:extLst>
                <a:ext uri="{FF2B5EF4-FFF2-40B4-BE49-F238E27FC236}">
                  <a16:creationId xmlns:a16="http://schemas.microsoft.com/office/drawing/2014/main" id="{C0363E19-34AF-9F4A-AD60-5C3B48DB9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843" y="1946275"/>
              <a:ext cx="11006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Cloud Service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120ADE2-9AEA-1243-9BBE-C8C5A96F6B6E}"/>
              </a:ext>
            </a:extLst>
          </p:cNvPr>
          <p:cNvCxnSpPr>
            <a:stCxn id="82" idx="3"/>
            <a:endCxn id="84" idx="1"/>
          </p:cNvCxnSpPr>
          <p:nvPr/>
        </p:nvCxnSpPr>
        <p:spPr>
          <a:xfrm>
            <a:off x="9514031" y="5065601"/>
            <a:ext cx="379680" cy="6317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90E89F11-F460-574F-B6F3-7FAAA9AF1A9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1047" y="4164015"/>
            <a:ext cx="448203" cy="44820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E0CB23F-E63E-B449-BD88-5E0CAE77E34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8100244" y="4382117"/>
            <a:ext cx="396497" cy="517649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9D2BB8-B909-314D-A643-8B8D5813AFA6}"/>
              </a:ext>
            </a:extLst>
          </p:cNvPr>
          <p:cNvCxnSpPr>
            <a:cxnSpLocks/>
            <a:stCxn id="87" idx="2"/>
            <a:endCxn id="81" idx="0"/>
          </p:cNvCxnSpPr>
          <p:nvPr/>
        </p:nvCxnSpPr>
        <p:spPr>
          <a:xfrm>
            <a:off x="6885149" y="4612218"/>
            <a:ext cx="343347" cy="4256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63A28A-F981-1C41-9146-E5241094F5CE}"/>
              </a:ext>
            </a:extLst>
          </p:cNvPr>
          <p:cNvCxnSpPr>
            <a:cxnSpLocks/>
            <a:stCxn id="81" idx="3"/>
            <a:endCxn id="88" idx="1"/>
          </p:cNvCxnSpPr>
          <p:nvPr/>
        </p:nvCxnSpPr>
        <p:spPr>
          <a:xfrm flipV="1">
            <a:off x="7487683" y="4640942"/>
            <a:ext cx="612561" cy="59136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1DBAFF-CE0F-004C-81CB-7AEC8FC0D6A9}"/>
              </a:ext>
            </a:extLst>
          </p:cNvPr>
          <p:cNvCxnSpPr>
            <a:stCxn id="88" idx="3"/>
            <a:endCxn id="82" idx="1"/>
          </p:cNvCxnSpPr>
          <p:nvPr/>
        </p:nvCxnSpPr>
        <p:spPr>
          <a:xfrm>
            <a:off x="8496741" y="4640942"/>
            <a:ext cx="547390" cy="42465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A9FBFC0-05F7-F745-8F2E-4F663298A8AA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6992149" y="2180450"/>
            <a:ext cx="1968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398255-85C4-8943-B8D2-F1DF7C0E9DD4}"/>
              </a:ext>
            </a:extLst>
          </p:cNvPr>
          <p:cNvGrpSpPr/>
          <p:nvPr/>
        </p:nvGrpSpPr>
        <p:grpSpPr>
          <a:xfrm>
            <a:off x="1506791" y="1211235"/>
            <a:ext cx="638316" cy="757191"/>
            <a:chOff x="817729" y="898171"/>
            <a:chExt cx="638316" cy="75719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B9DACC5-7E88-4944-A2FA-C716BEC98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1933" y="898171"/>
              <a:ext cx="469900" cy="469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059B75-FC2D-A54E-907E-245D44316F0B}"/>
                </a:ext>
              </a:extLst>
            </p:cNvPr>
            <p:cNvSpPr txBox="1"/>
            <p:nvPr/>
          </p:nvSpPr>
          <p:spPr>
            <a:xfrm>
              <a:off x="817729" y="1347585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iot</a:t>
              </a:r>
              <a:r>
                <a:rPr lang="en-US" sz="1400" dirty="0"/>
                <a:t> CLI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BE2DF-AC95-1948-8A88-F477D9DF0CB0}"/>
              </a:ext>
            </a:extLst>
          </p:cNvPr>
          <p:cNvGrpSpPr/>
          <p:nvPr/>
        </p:nvGrpSpPr>
        <p:grpSpPr>
          <a:xfrm>
            <a:off x="2776866" y="764552"/>
            <a:ext cx="8701790" cy="5772453"/>
            <a:chOff x="1880717" y="565585"/>
            <a:chExt cx="8701790" cy="57724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F9A7A8-BEE5-FE40-967F-34EF6850BFF4}"/>
                </a:ext>
              </a:extLst>
            </p:cNvPr>
            <p:cNvSpPr/>
            <p:nvPr/>
          </p:nvSpPr>
          <p:spPr>
            <a:xfrm>
              <a:off x="1880717" y="565585"/>
              <a:ext cx="8701790" cy="577245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tx1"/>
                  </a:solidFill>
                </a:rPr>
                <a:t>AWS Cloud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CD9ED00-1DC6-724B-9228-80279F61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0718" y="579234"/>
              <a:ext cx="330200" cy="330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A6023-5722-D445-9A3F-3022240CB457}"/>
              </a:ext>
            </a:extLst>
          </p:cNvPr>
          <p:cNvGrpSpPr/>
          <p:nvPr/>
        </p:nvGrpSpPr>
        <p:grpSpPr>
          <a:xfrm>
            <a:off x="3756317" y="2339945"/>
            <a:ext cx="872666" cy="880475"/>
            <a:chOff x="2481030" y="2250461"/>
            <a:chExt cx="1506552" cy="152003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8834F-9090-4A4A-9600-CDE8BE082B07}"/>
                </a:ext>
              </a:extLst>
            </p:cNvPr>
            <p:cNvSpPr txBox="1"/>
            <p:nvPr/>
          </p:nvSpPr>
          <p:spPr>
            <a:xfrm>
              <a:off x="2481030" y="2973486"/>
              <a:ext cx="1506552" cy="79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Cognito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F985A34-D4B2-4746-B45F-DB8610098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8707" y="2250461"/>
              <a:ext cx="789302" cy="78930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3691F-88D4-7946-8F74-4A061A98E764}"/>
              </a:ext>
            </a:extLst>
          </p:cNvPr>
          <p:cNvGrpSpPr/>
          <p:nvPr/>
        </p:nvGrpSpPr>
        <p:grpSpPr>
          <a:xfrm>
            <a:off x="3468395" y="1211235"/>
            <a:ext cx="1506552" cy="773156"/>
            <a:chOff x="1873406" y="1236225"/>
            <a:chExt cx="2301904" cy="11813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A489D2-5B5E-4245-9564-0EE6E8FD1BDD}"/>
                </a:ext>
              </a:extLst>
            </p:cNvPr>
            <p:cNvSpPr txBox="1"/>
            <p:nvPr/>
          </p:nvSpPr>
          <p:spPr>
            <a:xfrm>
              <a:off x="1873406" y="1994317"/>
              <a:ext cx="2301904" cy="42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API Gateway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942442A-F604-BC43-B22E-DDD14149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68759" y="1236225"/>
              <a:ext cx="698569" cy="69856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88841E-3A06-184E-B58C-BB142CD36A5E}"/>
              </a:ext>
            </a:extLst>
          </p:cNvPr>
          <p:cNvGrpSpPr/>
          <p:nvPr/>
        </p:nvGrpSpPr>
        <p:grpSpPr>
          <a:xfrm>
            <a:off x="5120050" y="1211235"/>
            <a:ext cx="1506552" cy="797317"/>
            <a:chOff x="3174782" y="887650"/>
            <a:chExt cx="1506552" cy="797317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37C78A7-1E3C-9644-BEBC-2709E2FF1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99458" y="887650"/>
              <a:ext cx="457200" cy="457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7BE69E-22AF-724B-ABA6-760136D73CAA}"/>
                </a:ext>
              </a:extLst>
            </p:cNvPr>
            <p:cNvSpPr txBox="1"/>
            <p:nvPr/>
          </p:nvSpPr>
          <p:spPr>
            <a:xfrm>
              <a:off x="3174782" y="1407968"/>
              <a:ext cx="1506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49F72-88CD-2549-A135-99B4CB7F298D}"/>
              </a:ext>
            </a:extLst>
          </p:cNvPr>
          <p:cNvGrpSpPr/>
          <p:nvPr/>
        </p:nvGrpSpPr>
        <p:grpSpPr>
          <a:xfrm>
            <a:off x="9097061" y="1211235"/>
            <a:ext cx="1628188" cy="747354"/>
            <a:chOff x="5056490" y="2324608"/>
            <a:chExt cx="2301904" cy="1056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747F0E-4A6E-AC47-A7DA-8D4CE6879A2D}"/>
                </a:ext>
              </a:extLst>
            </p:cNvPr>
            <p:cNvSpPr txBox="1"/>
            <p:nvPr/>
          </p:nvSpPr>
          <p:spPr>
            <a:xfrm>
              <a:off x="5056490" y="2989588"/>
              <a:ext cx="2301904" cy="391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RDS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B23C3B6-D444-AD47-8837-E09249EB3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51843" y="2324608"/>
              <a:ext cx="646383" cy="64638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64A06F-6AFC-C54E-B17B-30B6343A9F2D}"/>
              </a:ext>
            </a:extLst>
          </p:cNvPr>
          <p:cNvGrpSpPr/>
          <p:nvPr/>
        </p:nvGrpSpPr>
        <p:grpSpPr>
          <a:xfrm>
            <a:off x="10376652" y="1211235"/>
            <a:ext cx="1161267" cy="1056742"/>
            <a:chOff x="9734088" y="5314557"/>
            <a:chExt cx="1730034" cy="15782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E6CECD-FF95-184B-B1E9-D0480036D5D7}"/>
                </a:ext>
              </a:extLst>
            </p:cNvPr>
            <p:cNvSpPr txBox="1"/>
            <p:nvPr/>
          </p:nvSpPr>
          <p:spPr>
            <a:xfrm>
              <a:off x="9734088" y="6111392"/>
              <a:ext cx="1730034" cy="78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EC2 Bastion</a:t>
              </a:r>
            </a:p>
            <a:p>
              <a:pPr algn="ctr"/>
              <a:r>
                <a:rPr lang="en-US" sz="1400" dirty="0"/>
                <a:t>(DBLoader)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B62C402-E9E7-214B-891F-4ED4A703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287000" y="5314557"/>
              <a:ext cx="682844" cy="682846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E2455-37E7-824A-B52A-7B856F737543}"/>
              </a:ext>
            </a:extLst>
          </p:cNvPr>
          <p:cNvGrpSpPr/>
          <p:nvPr/>
        </p:nvGrpSpPr>
        <p:grpSpPr>
          <a:xfrm>
            <a:off x="5120050" y="3061926"/>
            <a:ext cx="1506552" cy="988650"/>
            <a:chOff x="5609669" y="2798621"/>
            <a:chExt cx="2301904" cy="15105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119E46-5CDE-3E4A-A9EB-70EE90DF094F}"/>
                </a:ext>
              </a:extLst>
            </p:cNvPr>
            <p:cNvSpPr txBox="1"/>
            <p:nvPr/>
          </p:nvSpPr>
          <p:spPr>
            <a:xfrm>
              <a:off x="5609669" y="3509765"/>
              <a:ext cx="2301904" cy="79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IoT Greengrass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FAC1AA-E70D-BE4E-93AB-5BD1C1CF8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05022" y="2798621"/>
              <a:ext cx="698569" cy="69856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98F660-D4D0-BF49-BE57-9107407D8677}"/>
              </a:ext>
            </a:extLst>
          </p:cNvPr>
          <p:cNvGrpSpPr/>
          <p:nvPr/>
        </p:nvGrpSpPr>
        <p:grpSpPr>
          <a:xfrm>
            <a:off x="6994236" y="3061926"/>
            <a:ext cx="899934" cy="959140"/>
            <a:chOff x="2005376" y="4469350"/>
            <a:chExt cx="1266780" cy="13501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BA102D-6120-8F41-B577-7B229C0F3E73}"/>
                </a:ext>
              </a:extLst>
            </p:cNvPr>
            <p:cNvSpPr txBox="1"/>
            <p:nvPr/>
          </p:nvSpPr>
          <p:spPr>
            <a:xfrm>
              <a:off x="2005376" y="5169614"/>
              <a:ext cx="1266780" cy="649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IoT Core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E292E26-C528-CE40-859A-FEDE26E6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282711" y="4469350"/>
              <a:ext cx="643571" cy="643571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AE27BC-E54E-3741-90EF-B452C9A1226E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2060895" y="1439835"/>
            <a:ext cx="1928043" cy="635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D70067-C024-FB48-BBF8-EFD420C5F4C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4446138" y="1439835"/>
            <a:ext cx="1198588" cy="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EA8830-57B9-9742-B32E-113A1D65D3D9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6101926" y="1439835"/>
            <a:ext cx="3557706" cy="0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1F0625-B796-8F4A-8090-36FFC3A5692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10116833" y="1439835"/>
            <a:ext cx="630955" cy="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F3C4D3-F09B-6A40-B673-8B61EF75C9D7}"/>
              </a:ext>
            </a:extLst>
          </p:cNvPr>
          <p:cNvGrpSpPr/>
          <p:nvPr/>
        </p:nvGrpSpPr>
        <p:grpSpPr>
          <a:xfrm>
            <a:off x="7927144" y="3061926"/>
            <a:ext cx="1676456" cy="825738"/>
            <a:chOff x="7644192" y="2528661"/>
            <a:chExt cx="2301904" cy="1133802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AA519F1-C3DF-F34C-9634-345BF2E08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9544" y="2528661"/>
              <a:ext cx="627771" cy="62777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E12080-9D29-BF43-A5A5-A3B91B4C7840}"/>
                </a:ext>
              </a:extLst>
            </p:cNvPr>
            <p:cNvSpPr txBox="1"/>
            <p:nvPr/>
          </p:nvSpPr>
          <p:spPr>
            <a:xfrm>
              <a:off x="7644192" y="3239861"/>
              <a:ext cx="2301904" cy="42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16EC2D-59F0-634B-B513-11E604404C82}"/>
              </a:ext>
            </a:extLst>
          </p:cNvPr>
          <p:cNvGrpSpPr/>
          <p:nvPr/>
        </p:nvGrpSpPr>
        <p:grpSpPr>
          <a:xfrm>
            <a:off x="4108948" y="4804675"/>
            <a:ext cx="1814953" cy="887253"/>
            <a:chOff x="4215162" y="2591932"/>
            <a:chExt cx="2301904" cy="11253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7682C2-B3F2-C24C-896B-24EA614C1BD7}"/>
                </a:ext>
              </a:extLst>
            </p:cNvPr>
            <p:cNvSpPr txBox="1"/>
            <p:nvPr/>
          </p:nvSpPr>
          <p:spPr>
            <a:xfrm>
              <a:off x="4215162" y="3365917"/>
              <a:ext cx="2301904" cy="351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CloudFront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D68595CF-6EB7-7E46-BA1F-7423DCBF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010514" y="2591932"/>
              <a:ext cx="579867" cy="579867"/>
            </a:xfrm>
            <a:prstGeom prst="rect">
              <a:avLst/>
            </a:prstGeom>
          </p:spPr>
        </p:pic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E603A64-05B1-C448-86F5-76B280C2C8CB}"/>
              </a:ext>
            </a:extLst>
          </p:cNvPr>
          <p:cNvCxnSpPr>
            <a:stCxn id="18" idx="3"/>
            <a:endCxn id="37" idx="0"/>
          </p:cNvCxnSpPr>
          <p:nvPr/>
        </p:nvCxnSpPr>
        <p:spPr>
          <a:xfrm>
            <a:off x="6101926" y="1439835"/>
            <a:ext cx="2633066" cy="1622091"/>
          </a:xfrm>
          <a:prstGeom prst="bentConnector2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7DFFE5-0D8A-504D-92F3-F7F3D743EB80}"/>
              </a:ext>
            </a:extLst>
          </p:cNvPr>
          <p:cNvGrpSpPr/>
          <p:nvPr/>
        </p:nvGrpSpPr>
        <p:grpSpPr>
          <a:xfrm>
            <a:off x="6614052" y="5249739"/>
            <a:ext cx="1682337" cy="858617"/>
            <a:chOff x="8555541" y="4160605"/>
            <a:chExt cx="2301904" cy="117482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592D9B-C288-5C4D-BF6E-F0224FCC2D57}"/>
                </a:ext>
              </a:extLst>
            </p:cNvPr>
            <p:cNvSpPr txBox="1"/>
            <p:nvPr/>
          </p:nvSpPr>
          <p:spPr>
            <a:xfrm>
              <a:off x="8555541" y="4956419"/>
              <a:ext cx="2301904" cy="379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Amazon Timestream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AF8B656A-4CE9-0646-AF11-8E4FE9670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350895" y="4160605"/>
              <a:ext cx="625578" cy="625577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7445DB-FA48-924D-A516-DBCAEB93EF2C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7648458" y="3290526"/>
            <a:ext cx="857934" cy="0"/>
          </a:xfrm>
          <a:prstGeom prst="straightConnector1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66D271B-93BE-B840-A67D-7ED4E1C8A452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 rot="5400000">
            <a:off x="5344573" y="2533173"/>
            <a:ext cx="1053374" cy="4133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7079FD5-2088-2542-987D-6366F56707A0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 rot="16200000" flipH="1">
            <a:off x="6119905" y="1761973"/>
            <a:ext cx="1053374" cy="1546532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B7A962-5270-E145-A7CF-632BE514071A}"/>
              </a:ext>
            </a:extLst>
          </p:cNvPr>
          <p:cNvCxnSpPr>
            <a:stCxn id="30" idx="2"/>
            <a:endCxn id="48" idx="0"/>
          </p:cNvCxnSpPr>
          <p:nvPr/>
        </p:nvCxnSpPr>
        <p:spPr>
          <a:xfrm flipH="1">
            <a:off x="7423934" y="4021066"/>
            <a:ext cx="20269" cy="1228673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BAF60D8-179E-4A4F-B261-80AC3C9A1BCB}"/>
              </a:ext>
            </a:extLst>
          </p:cNvPr>
          <p:cNvGrpSpPr/>
          <p:nvPr/>
        </p:nvGrpSpPr>
        <p:grpSpPr>
          <a:xfrm>
            <a:off x="1148232" y="4798477"/>
            <a:ext cx="1355436" cy="834310"/>
            <a:chOff x="459172" y="898171"/>
            <a:chExt cx="1355436" cy="834310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589DFA1D-DD82-CF4F-B2C9-A937A10CA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01933" y="898171"/>
              <a:ext cx="469900" cy="4699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EB3947-822C-E544-944E-AB639673BC2A}"/>
                </a:ext>
              </a:extLst>
            </p:cNvPr>
            <p:cNvSpPr txBox="1"/>
            <p:nvPr/>
          </p:nvSpPr>
          <p:spPr>
            <a:xfrm>
              <a:off x="459172" y="1424704"/>
              <a:ext cx="1355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Web Dashboard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F93515-51F9-D444-9954-779BA30C7FC9}"/>
              </a:ext>
            </a:extLst>
          </p:cNvPr>
          <p:cNvGrpSpPr/>
          <p:nvPr/>
        </p:nvGrpSpPr>
        <p:grpSpPr>
          <a:xfrm>
            <a:off x="1121956" y="3687224"/>
            <a:ext cx="1330359" cy="732898"/>
            <a:chOff x="8887709" y="3826252"/>
            <a:chExt cx="1330359" cy="732898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ECADCB8-19D8-474A-BE98-106F3C849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340135" y="3826252"/>
              <a:ext cx="469900" cy="4699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37A66D-97BA-6648-BB67-212E8A402460}"/>
                </a:ext>
              </a:extLst>
            </p:cNvPr>
            <p:cNvSpPr txBox="1"/>
            <p:nvPr/>
          </p:nvSpPr>
          <p:spPr>
            <a:xfrm>
              <a:off x="8887709" y="4300384"/>
              <a:ext cx="1330359" cy="2587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 Direct Connect</a:t>
              </a:r>
              <a:endParaRPr lang="en-US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FE276A-6DD7-6744-A075-1F683A37EE1D}"/>
              </a:ext>
            </a:extLst>
          </p:cNvPr>
          <p:cNvGrpSpPr/>
          <p:nvPr/>
        </p:nvGrpSpPr>
        <p:grpSpPr>
          <a:xfrm>
            <a:off x="1238377" y="2842293"/>
            <a:ext cx="1042941" cy="792924"/>
            <a:chOff x="9022399" y="3826252"/>
            <a:chExt cx="1042941" cy="792924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1B39542B-55B3-484C-AB71-73EEA05F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340135" y="3826252"/>
              <a:ext cx="469900" cy="4699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252FEFA-1B41-0F41-9720-B2C95AE63AEC}"/>
                </a:ext>
              </a:extLst>
            </p:cNvPr>
            <p:cNvSpPr txBox="1"/>
            <p:nvPr/>
          </p:nvSpPr>
          <p:spPr>
            <a:xfrm>
              <a:off x="9022399" y="4311400"/>
              <a:ext cx="1042941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 err="1"/>
                <a:t>iot Gateway</a:t>
              </a:r>
              <a:endParaRPr lang="en-US" sz="2800" dirty="0"/>
            </a:p>
          </p:txBody>
        </p:sp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7991937-91C7-964F-B001-97DDC1F62C96}"/>
              </a:ext>
            </a:extLst>
          </p:cNvPr>
          <p:cNvCxnSpPr>
            <a:stCxn id="61" idx="3"/>
            <a:endCxn id="28" idx="1"/>
          </p:cNvCxnSpPr>
          <p:nvPr/>
        </p:nvCxnSpPr>
        <p:spPr>
          <a:xfrm>
            <a:off x="2026013" y="3077243"/>
            <a:ext cx="3614580" cy="213283"/>
          </a:xfrm>
          <a:prstGeom prst="bentConnector3">
            <a:avLst>
              <a:gd name="adj1" fmla="val 50000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2DE307E-525B-6B4E-B370-2C9B33DA728C}"/>
              </a:ext>
            </a:extLst>
          </p:cNvPr>
          <p:cNvCxnSpPr>
            <a:stCxn id="58" idx="3"/>
            <a:endCxn id="30" idx="2"/>
          </p:cNvCxnSpPr>
          <p:nvPr/>
        </p:nvCxnSpPr>
        <p:spPr>
          <a:xfrm>
            <a:off x="2044282" y="3922174"/>
            <a:ext cx="5399921" cy="98892"/>
          </a:xfrm>
          <a:prstGeom prst="bentConnector4">
            <a:avLst>
              <a:gd name="adj1" fmla="val 45834"/>
              <a:gd name="adj2" fmla="val 331161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D138B60-BD56-7147-84AA-DBE4CE54C318}"/>
              </a:ext>
            </a:extLst>
          </p:cNvPr>
          <p:cNvGrpSpPr/>
          <p:nvPr/>
        </p:nvGrpSpPr>
        <p:grpSpPr>
          <a:xfrm>
            <a:off x="5573614" y="5642121"/>
            <a:ext cx="885185" cy="859683"/>
            <a:chOff x="4468800" y="5339829"/>
            <a:chExt cx="885185" cy="859683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DCC412B-7AE4-764E-95E0-7D4358676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91584" y="5339829"/>
              <a:ext cx="439615" cy="4572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D04370-D191-DF4B-8987-BAFF219E2ED4}"/>
                </a:ext>
              </a:extLst>
            </p:cNvPr>
            <p:cNvSpPr txBox="1"/>
            <p:nvPr/>
          </p:nvSpPr>
          <p:spPr>
            <a:xfrm>
              <a:off x="4468800" y="5922513"/>
              <a:ext cx="885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Grafana</a:t>
              </a:r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32C1CA0-23FD-A547-962A-47806C55CF5E}"/>
              </a:ext>
            </a:extLst>
          </p:cNvPr>
          <p:cNvCxnSpPr>
            <a:cxnSpLocks/>
            <a:stCxn id="56" idx="2"/>
            <a:endCxn id="103" idx="1"/>
          </p:cNvCxnSpPr>
          <p:nvPr/>
        </p:nvCxnSpPr>
        <p:spPr>
          <a:xfrm rot="16200000" flipH="1">
            <a:off x="2527047" y="4931689"/>
            <a:ext cx="249421" cy="1651615"/>
          </a:xfrm>
          <a:prstGeom prst="bentConnector2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6D85E0E-6348-604B-82DC-0F191F943CA2}"/>
              </a:ext>
            </a:extLst>
          </p:cNvPr>
          <p:cNvCxnSpPr>
            <a:stCxn id="55" idx="3"/>
            <a:endCxn id="13" idx="1"/>
          </p:cNvCxnSpPr>
          <p:nvPr/>
        </p:nvCxnSpPr>
        <p:spPr>
          <a:xfrm flipV="1">
            <a:off x="2060893" y="2568545"/>
            <a:ext cx="1925777" cy="2464882"/>
          </a:xfrm>
          <a:prstGeom prst="bentConnector3">
            <a:avLst>
              <a:gd name="adj1" fmla="val 46886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59B68F7-AB1A-EC48-8F72-F0C467013806}"/>
              </a:ext>
            </a:extLst>
          </p:cNvPr>
          <p:cNvCxnSpPr>
            <a:stCxn id="41" idx="3"/>
            <a:endCxn id="16" idx="3"/>
          </p:cNvCxnSpPr>
          <p:nvPr/>
        </p:nvCxnSpPr>
        <p:spPr>
          <a:xfrm flipH="1" flipV="1">
            <a:off x="4446138" y="1439835"/>
            <a:ext cx="747111" cy="3593440"/>
          </a:xfrm>
          <a:prstGeom prst="bentConnector3">
            <a:avLst>
              <a:gd name="adj1" fmla="val -30598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B23216-7BDC-4B43-A8F5-553A9BA6ABC3}"/>
              </a:ext>
            </a:extLst>
          </p:cNvPr>
          <p:cNvCxnSpPr>
            <a:stCxn id="41" idx="3"/>
            <a:endCxn id="38" idx="2"/>
          </p:cNvCxnSpPr>
          <p:nvPr/>
        </p:nvCxnSpPr>
        <p:spPr>
          <a:xfrm flipV="1">
            <a:off x="5193249" y="3887664"/>
            <a:ext cx="3572123" cy="1145611"/>
          </a:xfrm>
          <a:prstGeom prst="bentConnector2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20DACE2-37F2-A547-8C5E-6F5BF581E8C6}"/>
              </a:ext>
            </a:extLst>
          </p:cNvPr>
          <p:cNvCxnSpPr>
            <a:stCxn id="30" idx="2"/>
            <a:endCxn id="55" idx="0"/>
          </p:cNvCxnSpPr>
          <p:nvPr/>
        </p:nvCxnSpPr>
        <p:spPr>
          <a:xfrm rot="5400000">
            <a:off x="4246368" y="1600641"/>
            <a:ext cx="777411" cy="5618260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DCE42B7-F40E-B748-BE8E-915FBC716E14}"/>
              </a:ext>
            </a:extLst>
          </p:cNvPr>
          <p:cNvGrpSpPr/>
          <p:nvPr/>
        </p:nvGrpSpPr>
        <p:grpSpPr>
          <a:xfrm>
            <a:off x="1280607" y="2058830"/>
            <a:ext cx="1042941" cy="836422"/>
            <a:chOff x="837691" y="2359037"/>
            <a:chExt cx="1042941" cy="836422"/>
          </a:xfrm>
        </p:grpSpPr>
        <p:pic>
          <p:nvPicPr>
            <p:cNvPr id="80" name="Graphic 15">
              <a:extLst>
                <a:ext uri="{FF2B5EF4-FFF2-40B4-BE49-F238E27FC236}">
                  <a16:creationId xmlns:a16="http://schemas.microsoft.com/office/drawing/2014/main" id="{5EE813F9-E3D4-7948-B66C-35F9484B01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369" r="18339"/>
            <a:stretch/>
          </p:blipFill>
          <p:spPr bwMode="auto">
            <a:xfrm>
              <a:off x="1203162" y="2359037"/>
              <a:ext cx="316207" cy="46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343EBC-24C6-B249-A83E-9AC420C587A9}"/>
                </a:ext>
              </a:extLst>
            </p:cNvPr>
            <p:cNvSpPr txBox="1"/>
            <p:nvPr/>
          </p:nvSpPr>
          <p:spPr>
            <a:xfrm>
              <a:off x="837691" y="2887683"/>
              <a:ext cx="1042941" cy="3077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Mobile Device</a:t>
              </a:r>
              <a:endParaRPr lang="en-US" sz="2800" dirty="0"/>
            </a:p>
          </p:txBody>
        </p:sp>
      </p:grpSp>
      <p:pic>
        <p:nvPicPr>
          <p:cNvPr id="82" name="Graphic 81">
            <a:extLst>
              <a:ext uri="{FF2B5EF4-FFF2-40B4-BE49-F238E27FC236}">
                <a16:creationId xmlns:a16="http://schemas.microsoft.com/office/drawing/2014/main" id="{58D88BA0-13EC-C649-9AA5-A4786DD23E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8917" y="2118665"/>
            <a:ext cx="350229" cy="350229"/>
          </a:xfrm>
          <a:prstGeom prst="rect">
            <a:avLst/>
          </a:prstGeom>
        </p:spPr>
      </p:pic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EFD672F-77E3-D546-A020-20CAEEE8DA69}"/>
              </a:ext>
            </a:extLst>
          </p:cNvPr>
          <p:cNvCxnSpPr>
            <a:stCxn id="82" idx="3"/>
            <a:endCxn id="80" idx="1"/>
          </p:cNvCxnSpPr>
          <p:nvPr/>
        </p:nvCxnSpPr>
        <p:spPr>
          <a:xfrm>
            <a:off x="1299146" y="2293780"/>
            <a:ext cx="346932" cy="1"/>
          </a:xfrm>
          <a:prstGeom prst="bentConnector3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1371842-5008-4E49-8F3B-3A94A1D97DAB}"/>
              </a:ext>
            </a:extLst>
          </p:cNvPr>
          <p:cNvCxnSpPr>
            <a:stCxn id="80" idx="3"/>
            <a:endCxn id="16" idx="1"/>
          </p:cNvCxnSpPr>
          <p:nvPr/>
        </p:nvCxnSpPr>
        <p:spPr>
          <a:xfrm flipV="1">
            <a:off x="1962285" y="1439835"/>
            <a:ext cx="2026653" cy="853946"/>
          </a:xfrm>
          <a:prstGeom prst="bentConnector3">
            <a:avLst>
              <a:gd name="adj1" fmla="val 50000"/>
            </a:avLst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B3204855-8FC4-5F49-AF52-CCAF6115FEE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50577" y="2905124"/>
            <a:ext cx="350229" cy="350229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44E845-DF96-1148-A5AB-35531BC104AC}"/>
              </a:ext>
            </a:extLst>
          </p:cNvPr>
          <p:cNvCxnSpPr>
            <a:stCxn id="85" idx="3"/>
            <a:endCxn id="61" idx="1"/>
          </p:cNvCxnSpPr>
          <p:nvPr/>
        </p:nvCxnSpPr>
        <p:spPr>
          <a:xfrm flipV="1">
            <a:off x="1300806" y="3077243"/>
            <a:ext cx="255307" cy="2996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BE66A4C1-6164-FE4E-A135-B2F632D4A8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60895" y="1446185"/>
            <a:ext cx="1904205" cy="1127138"/>
          </a:xfrm>
          <a:prstGeom prst="bentConnector3">
            <a:avLst>
              <a:gd name="adj1" fmla="val 64170"/>
            </a:avLst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E0FAD7-B858-E644-9658-29510C260E1B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4215271" y="1984391"/>
            <a:ext cx="6400" cy="355554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8EB60C31-3FB0-2044-8390-6C0ACEBE9A59}"/>
              </a:ext>
            </a:extLst>
          </p:cNvPr>
          <p:cNvCxnSpPr>
            <a:cxnSpLocks/>
            <a:stCxn id="80" idx="3"/>
            <a:endCxn id="13" idx="1"/>
          </p:cNvCxnSpPr>
          <p:nvPr/>
        </p:nvCxnSpPr>
        <p:spPr>
          <a:xfrm>
            <a:off x="1962285" y="2293781"/>
            <a:ext cx="2024385" cy="274764"/>
          </a:xfrm>
          <a:prstGeom prst="bentConnector3">
            <a:avLst/>
          </a:prstGeom>
          <a:ln w="9525">
            <a:solidFill>
              <a:srgbClr val="FF6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E4A7F7-97E0-7241-8CB5-EEDEB741877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6097793" y="3290526"/>
            <a:ext cx="1093465" cy="0"/>
          </a:xfrm>
          <a:prstGeom prst="straightConnector1">
            <a:avLst/>
          </a:prstGeom>
          <a:ln w="9525">
            <a:solidFill>
              <a:srgbClr val="FF6E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C4E98D-B0FE-B444-87B8-288551103F65}"/>
              </a:ext>
            </a:extLst>
          </p:cNvPr>
          <p:cNvGrpSpPr/>
          <p:nvPr/>
        </p:nvGrpSpPr>
        <p:grpSpPr>
          <a:xfrm>
            <a:off x="3020774" y="4797193"/>
            <a:ext cx="1323428" cy="708178"/>
            <a:chOff x="4813841" y="1184275"/>
            <a:chExt cx="1323428" cy="708178"/>
          </a:xfrm>
        </p:grpSpPr>
        <p:pic>
          <p:nvPicPr>
            <p:cNvPr id="100" name="Graphic 8">
              <a:extLst>
                <a:ext uri="{FF2B5EF4-FFF2-40B4-BE49-F238E27FC236}">
                  <a16:creationId xmlns:a16="http://schemas.microsoft.com/office/drawing/2014/main" id="{F29B8182-CA47-D54D-A160-1153F5799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688" y="11842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TextBox 11">
              <a:extLst>
                <a:ext uri="{FF2B5EF4-FFF2-40B4-BE49-F238E27FC236}">
                  <a16:creationId xmlns:a16="http://schemas.microsoft.com/office/drawing/2014/main" id="{DA9A21A7-07BF-5D4D-8BC8-05D0B36BA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841" y="1646232"/>
              <a:ext cx="13234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F35C41-5086-A742-8224-BC0CD91F10E3}"/>
              </a:ext>
            </a:extLst>
          </p:cNvPr>
          <p:cNvGrpSpPr/>
          <p:nvPr/>
        </p:nvGrpSpPr>
        <p:grpSpPr>
          <a:xfrm>
            <a:off x="2809230" y="5653608"/>
            <a:ext cx="1742769" cy="724052"/>
            <a:chOff x="2320928" y="1182688"/>
            <a:chExt cx="1742769" cy="724052"/>
          </a:xfrm>
        </p:grpSpPr>
        <p:pic>
          <p:nvPicPr>
            <p:cNvPr id="103" name="Graphic 6">
              <a:extLst>
                <a:ext uri="{FF2B5EF4-FFF2-40B4-BE49-F238E27FC236}">
                  <a16:creationId xmlns:a16="http://schemas.microsoft.com/office/drawing/2014/main" id="{E7B79A6F-B72E-874A-96F6-B3ECC624A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9">
              <a:extLst>
                <a:ext uri="{FF2B5EF4-FFF2-40B4-BE49-F238E27FC236}">
                  <a16:creationId xmlns:a16="http://schemas.microsoft.com/office/drawing/2014/main" id="{71FA4C57-796F-3140-A8D8-EA465976A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928" y="1660519"/>
              <a:ext cx="17427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Single Sign-On</a:t>
              </a:r>
            </a:p>
          </p:txBody>
        </p:sp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DF876F3B-61A7-A145-B918-E0B7E2C48233}"/>
              </a:ext>
            </a:extLst>
          </p:cNvPr>
          <p:cNvCxnSpPr>
            <a:stCxn id="55" idx="3"/>
            <a:endCxn id="100" idx="1"/>
          </p:cNvCxnSpPr>
          <p:nvPr/>
        </p:nvCxnSpPr>
        <p:spPr>
          <a:xfrm flipV="1">
            <a:off x="2060893" y="5025793"/>
            <a:ext cx="1392728" cy="7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CBAF461-4868-8C45-8742-704623AF2A50}"/>
              </a:ext>
            </a:extLst>
          </p:cNvPr>
          <p:cNvCxnSpPr>
            <a:stCxn id="100" idx="3"/>
            <a:endCxn id="41" idx="1"/>
          </p:cNvCxnSpPr>
          <p:nvPr/>
        </p:nvCxnSpPr>
        <p:spPr>
          <a:xfrm>
            <a:off x="3910821" y="5025793"/>
            <a:ext cx="825228" cy="7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320F04A7-527B-3E47-A6DF-DA04566A14C6}"/>
              </a:ext>
            </a:extLst>
          </p:cNvPr>
          <p:cNvCxnSpPr>
            <a:cxnSpLocks/>
            <a:stCxn id="103" idx="3"/>
            <a:endCxn id="66" idx="1"/>
          </p:cNvCxnSpPr>
          <p:nvPr/>
        </p:nvCxnSpPr>
        <p:spPr>
          <a:xfrm flipV="1">
            <a:off x="3934765" y="5870721"/>
            <a:ext cx="1861633" cy="114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E268C988-23AE-284C-B01A-AAB56AE2FBC1}"/>
              </a:ext>
            </a:extLst>
          </p:cNvPr>
          <p:cNvCxnSpPr>
            <a:stCxn id="66" idx="3"/>
            <a:endCxn id="48" idx="1"/>
          </p:cNvCxnSpPr>
          <p:nvPr/>
        </p:nvCxnSpPr>
        <p:spPr>
          <a:xfrm flipV="1">
            <a:off x="6236013" y="5478340"/>
            <a:ext cx="959320" cy="392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1027F43-AC13-C648-9F7F-3143D2C4364C}"/>
              </a:ext>
            </a:extLst>
          </p:cNvPr>
          <p:cNvSpPr txBox="1"/>
          <p:nvPr/>
        </p:nvSpPr>
        <p:spPr>
          <a:xfrm>
            <a:off x="310665" y="214998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SimpleIOT</a:t>
            </a:r>
            <a:r>
              <a:rPr lang="en-US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228327-2FE2-CD42-A4F8-5FE5FEEA4C7A}"/>
              </a:ext>
            </a:extLst>
          </p:cNvPr>
          <p:cNvGrpSpPr/>
          <p:nvPr/>
        </p:nvGrpSpPr>
        <p:grpSpPr>
          <a:xfrm>
            <a:off x="8778931" y="4121706"/>
            <a:ext cx="2279650" cy="1121301"/>
            <a:chOff x="6576491" y="1182688"/>
            <a:chExt cx="2279650" cy="1121301"/>
          </a:xfrm>
        </p:grpSpPr>
        <p:pic>
          <p:nvPicPr>
            <p:cNvPr id="92" name="Graphic 12">
              <a:extLst>
                <a:ext uri="{FF2B5EF4-FFF2-40B4-BE49-F238E27FC236}">
                  <a16:creationId xmlns:a16="http://schemas.microsoft.com/office/drawing/2014/main" id="{C7AA8AD8-CAAA-3F46-9EAD-58CF569BE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5863" y="118268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19">
              <a:extLst>
                <a:ext uri="{FF2B5EF4-FFF2-40B4-BE49-F238E27FC236}">
                  <a16:creationId xmlns:a16="http://schemas.microsoft.com/office/drawing/2014/main" id="{04E6CF25-AF1F-1242-B60D-4FCFA3AF3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6491" y="1657658"/>
              <a:ext cx="22796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Kinesis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Firehose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445F0D1-1E34-4544-8FDE-C199AFB3D336}"/>
              </a:ext>
            </a:extLst>
          </p:cNvPr>
          <p:cNvCxnSpPr>
            <a:stCxn id="31" idx="3"/>
            <a:endCxn id="92" idx="1"/>
          </p:cNvCxnSpPr>
          <p:nvPr/>
        </p:nvCxnSpPr>
        <p:spPr>
          <a:xfrm>
            <a:off x="7648458" y="3290526"/>
            <a:ext cx="2089845" cy="1059780"/>
          </a:xfrm>
          <a:prstGeom prst="bentConnector3">
            <a:avLst>
              <a:gd name="adj1" fmla="val 1782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06C8D-50D9-E844-A278-9CE29774598E}"/>
              </a:ext>
            </a:extLst>
          </p:cNvPr>
          <p:cNvGrpSpPr/>
          <p:nvPr/>
        </p:nvGrpSpPr>
        <p:grpSpPr>
          <a:xfrm>
            <a:off x="8844492" y="2476782"/>
            <a:ext cx="2292350" cy="1209547"/>
            <a:chOff x="6676988" y="1184275"/>
            <a:chExt cx="2292350" cy="1209547"/>
          </a:xfrm>
        </p:grpSpPr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06FF148C-6C04-354D-9E45-A28962ECA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7516812" y="1184275"/>
              <a:ext cx="457200" cy="457200"/>
            </a:xfrm>
            <a:prstGeom prst="rect">
              <a:avLst/>
            </a:prstGeom>
          </p:spPr>
        </p:pic>
        <p:sp>
          <p:nvSpPr>
            <p:cNvPr id="95" name="TextBox 11">
              <a:extLst>
                <a:ext uri="{FF2B5EF4-FFF2-40B4-BE49-F238E27FC236}">
                  <a16:creationId xmlns:a16="http://schemas.microsoft.com/office/drawing/2014/main" id="{459A82FF-6DB3-7F4A-881D-D2C1C2EA3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988" y="1747491"/>
              <a:ext cx="22923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 Location Service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4CC3F8A0-D44A-0F40-B5C0-A4835A6491D3}"/>
              </a:ext>
            </a:extLst>
          </p:cNvPr>
          <p:cNvCxnSpPr>
            <a:stCxn id="19" idx="3"/>
            <a:endCxn id="94" idx="1"/>
          </p:cNvCxnSpPr>
          <p:nvPr/>
        </p:nvCxnSpPr>
        <p:spPr>
          <a:xfrm>
            <a:off x="6626602" y="1870053"/>
            <a:ext cx="3057714" cy="835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303</Words>
  <Application>Microsoft Macintosh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Amazon Ember</vt:lpstr>
      <vt:lpstr>Arial</vt:lpstr>
      <vt:lpstr>Calibri</vt:lpstr>
      <vt:lpstr>Calibri Light</vt:lpstr>
      <vt:lpstr>Helvetica</vt:lpstr>
      <vt:lpstr>Helvetica Neue Condensed</vt:lpstr>
      <vt:lpstr>Poppins ExtraBold</vt:lpstr>
      <vt:lpstr>Poppins Medium</vt:lpstr>
      <vt:lpstr>Roboto</vt:lpstr>
      <vt:lpstr>Roboto Light</vt:lpstr>
      <vt:lpstr>Roboto Thin</vt:lpstr>
      <vt:lpstr>Office Theme</vt:lpstr>
      <vt:lpstr>PowerPoint Presentation</vt:lpstr>
      <vt:lpstr>Data Flow</vt:lpstr>
      <vt:lpstr>PowerPoint Presentation</vt:lpstr>
      <vt:lpstr>PowerPoint Presentation</vt:lpstr>
      <vt:lpstr>PowerPoint Presentation</vt:lpstr>
      <vt:lpstr>PowerPoint Presentation</vt:lpstr>
      <vt:lpstr>Connected Device Lifecycle</vt:lpstr>
      <vt:lpstr>Common Connectivity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2021-10-05T01:51:40Z</dcterms:created>
  <dcterms:modified xsi:type="dcterms:W3CDTF">2021-11-04T17:29:51Z</dcterms:modified>
</cp:coreProperties>
</file>