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479779-8682-462E-9FF5-CE000354977B}">
  <a:tblStyle styleId="{02479779-8682-462E-9FF5-CE0003549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BANTWAL" userId="9ae41164f3ebd488" providerId="LiveId" clId="{0E07EFD0-8162-403E-BB15-429319BE3E84}"/>
    <pc:docChg chg="custSel addSld delSld modSld sldOrd">
      <pc:chgData name="PRAVEEN BANTWAL" userId="9ae41164f3ebd488" providerId="LiveId" clId="{0E07EFD0-8162-403E-BB15-429319BE3E84}" dt="2020-10-22T18:40:48.577" v="244" actId="20577"/>
      <pc:docMkLst>
        <pc:docMk/>
      </pc:docMkLst>
      <pc:sldChg chg="modSp mod">
        <pc:chgData name="PRAVEEN BANTWAL" userId="9ae41164f3ebd488" providerId="LiveId" clId="{0E07EFD0-8162-403E-BB15-429319BE3E84}" dt="2020-10-22T18:17:46.230" v="31" actId="20577"/>
        <pc:sldMkLst>
          <pc:docMk/>
          <pc:sldMk cId="0" sldId="256"/>
        </pc:sldMkLst>
        <pc:spChg chg="mod">
          <ac:chgData name="PRAVEEN BANTWAL" userId="9ae41164f3ebd488" providerId="LiveId" clId="{0E07EFD0-8162-403E-BB15-429319BE3E84}" dt="2020-10-22T18:17:46.230" v="31" actId="20577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PRAVEEN BANTWAL" userId="9ae41164f3ebd488" providerId="LiveId" clId="{0E07EFD0-8162-403E-BB15-429319BE3E84}" dt="2020-10-22T18:17:42.267" v="24" actId="20577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PRAVEEN BANTWAL" userId="9ae41164f3ebd488" providerId="LiveId" clId="{0E07EFD0-8162-403E-BB15-429319BE3E84}" dt="2020-10-22T18:40:48.577" v="244" actId="20577"/>
        <pc:sldMkLst>
          <pc:docMk/>
          <pc:sldMk cId="0" sldId="257"/>
        </pc:sldMkLst>
        <pc:spChg chg="add del mod">
          <ac:chgData name="PRAVEEN BANTWAL" userId="9ae41164f3ebd488" providerId="LiveId" clId="{0E07EFD0-8162-403E-BB15-429319BE3E84}" dt="2020-10-22T18:18:09.151" v="34" actId="478"/>
          <ac:spMkLst>
            <pc:docMk/>
            <pc:sldMk cId="0" sldId="257"/>
            <ac:spMk id="3" creationId="{21216BFC-0023-48DF-9FF5-68EBACAC8BAF}"/>
          </ac:spMkLst>
        </pc:spChg>
        <pc:spChg chg="del">
          <ac:chgData name="PRAVEEN BANTWAL" userId="9ae41164f3ebd488" providerId="LiveId" clId="{0E07EFD0-8162-403E-BB15-429319BE3E84}" dt="2020-10-22T18:18:06.840" v="33" actId="478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PRAVEEN BANTWAL" userId="9ae41164f3ebd488" providerId="LiveId" clId="{0E07EFD0-8162-403E-BB15-429319BE3E84}" dt="2020-10-22T18:40:48.577" v="244" actId="20577"/>
          <ac:spMkLst>
            <pc:docMk/>
            <pc:sldMk cId="0" sldId="257"/>
            <ac:spMk id="135" creationId="{00000000-0000-0000-0000-000000000000}"/>
          </ac:spMkLst>
        </pc:spChg>
      </pc:sldChg>
      <pc:sldChg chg="del">
        <pc:chgData name="PRAVEEN BANTWAL" userId="9ae41164f3ebd488" providerId="LiveId" clId="{0E07EFD0-8162-403E-BB15-429319BE3E84}" dt="2020-10-22T18:40:24.896" v="207" actId="47"/>
        <pc:sldMkLst>
          <pc:docMk/>
          <pc:sldMk cId="0" sldId="258"/>
        </pc:sldMkLst>
      </pc:sldChg>
      <pc:sldChg chg="del">
        <pc:chgData name="PRAVEEN BANTWAL" userId="9ae41164f3ebd488" providerId="LiveId" clId="{0E07EFD0-8162-403E-BB15-429319BE3E84}" dt="2020-10-22T18:40:26.367" v="208" actId="47"/>
        <pc:sldMkLst>
          <pc:docMk/>
          <pc:sldMk cId="0" sldId="259"/>
        </pc:sldMkLst>
      </pc:sldChg>
      <pc:sldChg chg="del">
        <pc:chgData name="PRAVEEN BANTWAL" userId="9ae41164f3ebd488" providerId="LiveId" clId="{0E07EFD0-8162-403E-BB15-429319BE3E84}" dt="2020-10-22T18:40:27.290" v="209" actId="47"/>
        <pc:sldMkLst>
          <pc:docMk/>
          <pc:sldMk cId="0" sldId="260"/>
        </pc:sldMkLst>
      </pc:sldChg>
      <pc:sldChg chg="del">
        <pc:chgData name="PRAVEEN BANTWAL" userId="9ae41164f3ebd488" providerId="LiveId" clId="{0E07EFD0-8162-403E-BB15-429319BE3E84}" dt="2020-10-22T18:40:28.415" v="210" actId="47"/>
        <pc:sldMkLst>
          <pc:docMk/>
          <pc:sldMk cId="0" sldId="261"/>
        </pc:sldMkLst>
      </pc:sldChg>
      <pc:sldChg chg="del">
        <pc:chgData name="PRAVEEN BANTWAL" userId="9ae41164f3ebd488" providerId="LiveId" clId="{0E07EFD0-8162-403E-BB15-429319BE3E84}" dt="2020-10-22T18:40:29.424" v="211" actId="47"/>
        <pc:sldMkLst>
          <pc:docMk/>
          <pc:sldMk cId="0" sldId="262"/>
        </pc:sldMkLst>
      </pc:sldChg>
      <pc:sldChg chg="del">
        <pc:chgData name="PRAVEEN BANTWAL" userId="9ae41164f3ebd488" providerId="LiveId" clId="{0E07EFD0-8162-403E-BB15-429319BE3E84}" dt="2020-10-22T18:40:32.224" v="212" actId="47"/>
        <pc:sldMkLst>
          <pc:docMk/>
          <pc:sldMk cId="0" sldId="263"/>
        </pc:sldMkLst>
      </pc:sldChg>
      <pc:sldChg chg="add del ord">
        <pc:chgData name="PRAVEEN BANTWAL" userId="9ae41164f3ebd488" providerId="LiveId" clId="{0E07EFD0-8162-403E-BB15-429319BE3E84}" dt="2020-10-22T18:40:23.706" v="206" actId="47"/>
        <pc:sldMkLst>
          <pc:docMk/>
          <pc:sldMk cId="2282857730" sldId="264"/>
        </pc:sldMkLst>
      </pc:sldChg>
    </pc:docChg>
  </pc:docChgLst>
  <pc:docChgLst>
    <pc:chgData name="PRAVEEN BANTWAL" userId="9ae41164f3ebd488" providerId="LiveId" clId="{B414745C-171B-4C05-9BC5-883F960DF3E5}"/>
    <pc:docChg chg="modSld">
      <pc:chgData name="PRAVEEN BANTWAL" userId="9ae41164f3ebd488" providerId="LiveId" clId="{B414745C-171B-4C05-9BC5-883F960DF3E5}" dt="2021-01-02T05:03:20.225" v="31" actId="5793"/>
      <pc:docMkLst>
        <pc:docMk/>
      </pc:docMkLst>
      <pc:sldChg chg="modSp mod">
        <pc:chgData name="PRAVEEN BANTWAL" userId="9ae41164f3ebd488" providerId="LiveId" clId="{B414745C-171B-4C05-9BC5-883F960DF3E5}" dt="2021-01-02T05:03:20.225" v="31" actId="5793"/>
        <pc:sldMkLst>
          <pc:docMk/>
          <pc:sldMk cId="0" sldId="257"/>
        </pc:sldMkLst>
        <pc:spChg chg="mod">
          <ac:chgData name="PRAVEEN BANTWAL" userId="9ae41164f3ebd488" providerId="LiveId" clId="{B414745C-171B-4C05-9BC5-883F960DF3E5}" dt="2021-01-02T05:03:20.225" v="31" actId="5793"/>
          <ac:spMkLst>
            <pc:docMk/>
            <pc:sldMk cId="0" sldId="257"/>
            <ac:spMk id="1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1f81da4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1f81da4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ctrTitle"/>
          </p:nvPr>
        </p:nvSpPr>
        <p:spPr>
          <a:xfrm>
            <a:off x="1757899" y="620151"/>
            <a:ext cx="86763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/>
              <a:t>SW MUSIC APPLICATION</a:t>
            </a:r>
            <a:br>
              <a:rPr lang="en-US" dirty="0"/>
            </a:br>
            <a:r>
              <a:rPr lang="en-US" dirty="0"/>
              <a:t>Scrum Process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516325" y="3875650"/>
            <a:ext cx="70641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 b="1" dirty="0"/>
              <a:t>Team &lt;xxx&gt;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dirty="0"/>
              <a:t> &lt; Team Names&gt;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509817" y="405519"/>
            <a:ext cx="9906000" cy="3124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cap="none" dirty="0"/>
              <a:t>Project Objectives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cap="none" dirty="0"/>
              <a:t>Scrum Process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cap="none" dirty="0"/>
              <a:t>Product Backlog Summary </a:t>
            </a:r>
            <a:endParaRPr sz="1800" cap="none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cap="none" dirty="0"/>
              <a:t>Each Sprint Summary – One slide for each sprint. 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Arial"/>
              <a:buChar char="❖"/>
            </a:pPr>
            <a:r>
              <a:rPr lang="en-US" sz="1800" cap="none" dirty="0"/>
              <a:t>Your Team’s Learnings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SW MUSIC APPLICATION Scrum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MUSIC APPLICATION Scrum Plan</dc:title>
  <dc:creator>PRAVEEN BANTWAL</dc:creator>
  <cp:lastModifiedBy>PRAVEEN BANTWAL</cp:lastModifiedBy>
  <cp:revision>1</cp:revision>
  <dcterms:modified xsi:type="dcterms:W3CDTF">2021-01-02T05:03:32Z</dcterms:modified>
</cp:coreProperties>
</file>