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57" r:id="rId2"/>
  </p:sldMasterIdLst>
  <p:sldIdLst>
    <p:sldId id="258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240"/>
    <a:srgbClr val="A8D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24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C922C-655A-224B-B299-CAAF26B9F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8478B-9FB2-0D4A-AC9D-0E5989F71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9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A4A04-AE4D-A345-84F3-F491DA3A5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5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4160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78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220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352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7477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615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5336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913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2BD1B-9666-CB48-90FA-5AAFA0F1F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1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133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342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12/24/14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35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7A0F-EBDB-C74F-B74D-931C18DD0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6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92868-D5F7-5748-B438-EC3E59BFA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8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93F63-A47D-8A47-8A1B-5208B211B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0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FE42B-2ABE-1A4C-93D0-B4855F242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D33D8-9592-3C44-803C-6A00869A1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9B732-096A-6549-9E45-A9F6A27B6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5C53D-5A21-294A-AC68-F4956A1BD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4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B533C173-4575-C64E-B1A0-4CAF1D4F4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CBF8408-F707-764D-8E0F-7F69B6D7E41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12/24/14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F4C26FC8-20D1-8E49-8B5D-C65E54D163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16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1335" y="378178"/>
            <a:ext cx="11613445" cy="80003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19" y="8378551"/>
            <a:ext cx="5417158" cy="33222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74903">
            <a:off x="1021767" y="7422759"/>
            <a:ext cx="4234767" cy="259710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60577">
            <a:off x="9981415" y="3431956"/>
            <a:ext cx="4483100" cy="272281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16200000">
            <a:off x="-7157720" y="4532139"/>
            <a:ext cx="9138920" cy="830997"/>
          </a:xfrm>
          <a:prstGeom prst="rect">
            <a:avLst/>
          </a:prstGeom>
          <a:noFill/>
          <a:ln w="38100"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E86240"/>
                </a:solidFill>
                <a:latin typeface="Avenir Book"/>
                <a:cs typeface="Avenir Book"/>
              </a:rPr>
              <a:t>C</a:t>
            </a:r>
            <a:r>
              <a:rPr lang="en-US" sz="4000" b="1" dirty="0" smtClean="0">
                <a:solidFill>
                  <a:srgbClr val="E86240"/>
                </a:solidFill>
                <a:latin typeface="Avenir Book"/>
                <a:cs typeface="Avenir Book"/>
              </a:rPr>
              <a:t>LICK</a:t>
            </a:r>
            <a:r>
              <a:rPr lang="en-US" sz="4800" b="1" dirty="0" smtClean="0">
                <a:solidFill>
                  <a:srgbClr val="E86240"/>
                </a:solidFill>
                <a:latin typeface="Avenir Book"/>
                <a:cs typeface="Avenir Book"/>
              </a:rPr>
              <a:t> H</a:t>
            </a:r>
            <a:r>
              <a:rPr lang="en-US" sz="4000" b="1" dirty="0" smtClean="0">
                <a:solidFill>
                  <a:srgbClr val="E86240"/>
                </a:solidFill>
                <a:latin typeface="Avenir Book"/>
                <a:cs typeface="Avenir Book"/>
              </a:rPr>
              <a:t>ERE</a:t>
            </a:r>
            <a:r>
              <a:rPr lang="en-US" sz="4800" b="1" dirty="0">
                <a:solidFill>
                  <a:srgbClr val="E86240"/>
                </a:solidFill>
                <a:latin typeface="Avenir Book"/>
                <a:cs typeface="Avenir Book"/>
              </a:rPr>
              <a:t> </a:t>
            </a:r>
            <a:endParaRPr lang="en-US" sz="4800" b="1" dirty="0" smtClean="0">
              <a:solidFill>
                <a:srgbClr val="E86240"/>
              </a:solidFill>
              <a:latin typeface="Avenir Book"/>
              <a:cs typeface="Avenir Book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-2489200" y="2150115"/>
            <a:ext cx="0" cy="999485"/>
          </a:xfrm>
          <a:prstGeom prst="straightConnector1">
            <a:avLst/>
          </a:prstGeom>
          <a:ln w="63500">
            <a:solidFill>
              <a:srgbClr val="E8624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92" t="8598" r="5662" b="8598"/>
          <a:stretch/>
        </p:blipFill>
        <p:spPr>
          <a:xfrm>
            <a:off x="241301" y="760774"/>
            <a:ext cx="8216900" cy="5040835"/>
          </a:xfrm>
        </p:spPr>
      </p:pic>
    </p:spTree>
    <p:extLst>
      <p:ext uri="{BB962C8B-B14F-4D97-AF65-F5344CB8AC3E}">
        <p14:creationId xmlns:p14="http://schemas.microsoft.com/office/powerpoint/2010/main" val="199158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4692" t="8598" r="5662" b="8598"/>
          <a:stretch/>
        </p:blipFill>
        <p:spPr>
          <a:xfrm>
            <a:off x="1314024" y="673308"/>
            <a:ext cx="6488855" cy="3980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3520" y="1089123"/>
            <a:ext cx="2174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A8D0BC"/>
                </a:solidFill>
                <a:latin typeface="Avenir Book"/>
                <a:cs typeface="Avenir Book"/>
              </a:rPr>
              <a:t>D</a:t>
            </a:r>
            <a:r>
              <a:rPr lang="en-US" sz="3600" b="1" dirty="0" smtClean="0">
                <a:solidFill>
                  <a:srgbClr val="A8D0BC"/>
                </a:solidFill>
                <a:latin typeface="Avenir Book"/>
                <a:cs typeface="Avenir Book"/>
              </a:rPr>
              <a:t>AVID</a:t>
            </a:r>
            <a:endParaRPr lang="en-US" sz="4800" b="1" dirty="0">
              <a:solidFill>
                <a:srgbClr val="A8D0BC"/>
              </a:solidFill>
              <a:latin typeface="Avenir Book"/>
              <a:cs typeface="Avenir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3520" y="2481043"/>
            <a:ext cx="2174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A8D0BC"/>
                </a:solidFill>
                <a:latin typeface="Avenir Book"/>
                <a:cs typeface="Avenir Book"/>
              </a:rPr>
              <a:t>M</a:t>
            </a:r>
            <a:r>
              <a:rPr lang="en-US" sz="3600" b="1" dirty="0" smtClean="0">
                <a:solidFill>
                  <a:srgbClr val="A8D0BC"/>
                </a:solidFill>
                <a:latin typeface="Avenir Book"/>
                <a:cs typeface="Avenir Book"/>
              </a:rPr>
              <a:t>INA</a:t>
            </a:r>
            <a:endParaRPr lang="en-US" sz="3600" b="1" dirty="0">
              <a:solidFill>
                <a:srgbClr val="A8D0BC"/>
              </a:solidFill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6080" y="3100803"/>
            <a:ext cx="342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A8D0BC"/>
                </a:solidFill>
                <a:latin typeface="Avenir Book"/>
                <a:cs typeface="Avenir Book"/>
              </a:rPr>
              <a:t>June 27</a:t>
            </a:r>
            <a:r>
              <a:rPr lang="en-US" sz="3600" b="1" baseline="30000" dirty="0" smtClean="0">
                <a:solidFill>
                  <a:srgbClr val="A8D0BC"/>
                </a:solidFill>
                <a:latin typeface="Avenir Book"/>
                <a:cs typeface="Avenir Book"/>
              </a:rPr>
              <a:t>th</a:t>
            </a:r>
            <a:r>
              <a:rPr lang="en-US" sz="3600" b="1" dirty="0" smtClean="0">
                <a:solidFill>
                  <a:srgbClr val="A8D0BC"/>
                </a:solidFill>
                <a:latin typeface="Avenir Book"/>
                <a:cs typeface="Avenir Book"/>
              </a:rPr>
              <a:t>, 2015</a:t>
            </a:r>
            <a:endParaRPr lang="en-US" sz="3600" b="1" dirty="0">
              <a:solidFill>
                <a:srgbClr val="A8D0BC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99756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435100"/>
            <a:ext cx="6502400" cy="3987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9454" y="4702710"/>
            <a:ext cx="637825" cy="1538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A8D0BC"/>
                </a:solidFill>
                <a:latin typeface="Avenir Book"/>
                <a:cs typeface="Avenir Book"/>
              </a:rPr>
              <a:t> </a:t>
            </a:r>
            <a:endParaRPr lang="en-US" sz="400" b="1" dirty="0">
              <a:solidFill>
                <a:srgbClr val="A8D0BC"/>
              </a:solidFill>
              <a:latin typeface="Avenir Book"/>
              <a:cs typeface="Avenir Book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48381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b="1" u="sng" dirty="0">
                <a:solidFill>
                  <a:srgbClr val="E86240"/>
                </a:solidFill>
                <a:latin typeface="Avenir Book"/>
                <a:cs typeface="Avenir Book"/>
              </a:rPr>
              <a:t>C</a:t>
            </a:r>
            <a:r>
              <a:rPr lang="en-US" sz="2800" b="1" u="sng" dirty="0">
                <a:solidFill>
                  <a:srgbClr val="E86240"/>
                </a:solidFill>
                <a:latin typeface="Avenir Book"/>
                <a:cs typeface="Avenir Book"/>
              </a:rPr>
              <a:t>LICK</a:t>
            </a:r>
            <a:r>
              <a:rPr lang="en-US" sz="3600" b="1" u="sng" dirty="0">
                <a:solidFill>
                  <a:srgbClr val="E86240"/>
                </a:solidFill>
                <a:latin typeface="Avenir Book"/>
                <a:cs typeface="Avenir Book"/>
              </a:rPr>
              <a:t> </a:t>
            </a:r>
            <a:r>
              <a:rPr lang="en-US" sz="3600" b="1" u="sng" dirty="0" smtClean="0">
                <a:solidFill>
                  <a:srgbClr val="E86240"/>
                </a:solidFill>
                <a:latin typeface="Avenir Book"/>
                <a:cs typeface="Avenir Book"/>
              </a:rPr>
              <a:t>H</a:t>
            </a:r>
            <a:r>
              <a:rPr lang="en-US" sz="2800" b="1" u="sng" dirty="0" smtClean="0">
                <a:solidFill>
                  <a:srgbClr val="E86240"/>
                </a:solidFill>
                <a:latin typeface="Avenir Book"/>
                <a:cs typeface="Avenir Book"/>
              </a:rPr>
              <a:t>ERE</a:t>
            </a:r>
            <a:r>
              <a:rPr lang="en-US" sz="3600" b="1" u="sng" dirty="0">
                <a:solidFill>
                  <a:srgbClr val="E86240"/>
                </a:solidFill>
                <a:latin typeface="Avenir Book"/>
                <a:cs typeface="Avenir Book"/>
              </a:rPr>
              <a:t>!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17936" y="6277373"/>
            <a:ext cx="50800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A8D0BC"/>
                </a:solidFill>
                <a:latin typeface="Avenir Book"/>
                <a:cs typeface="Avenir Book"/>
              </a:rPr>
              <a:t> </a:t>
            </a:r>
            <a:endParaRPr lang="en-US" sz="1000" b="1" dirty="0">
              <a:solidFill>
                <a:srgbClr val="A8D0BC"/>
              </a:solidFill>
              <a:latin typeface="Avenir Book"/>
              <a:cs typeface="Avenir Boo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7066" y="4480536"/>
            <a:ext cx="382693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A8D0BC"/>
                </a:solidFill>
                <a:latin typeface="Avenir Book"/>
                <a:cs typeface="Avenir Book"/>
              </a:rPr>
              <a:t>Carnegie Institute of Science</a:t>
            </a:r>
            <a:endParaRPr lang="en-US" sz="2000" b="1" dirty="0">
              <a:solidFill>
                <a:srgbClr val="A8D0BC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7797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49634">
            <a:off x="1295400" y="1371600"/>
            <a:ext cx="65532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0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4692" t="8598" r="5662" b="8598"/>
          <a:stretch/>
        </p:blipFill>
        <p:spPr>
          <a:xfrm>
            <a:off x="1314024" y="673308"/>
            <a:ext cx="6488855" cy="3980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3520" y="1089123"/>
            <a:ext cx="2174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A8D0BC"/>
                </a:solidFill>
                <a:latin typeface="Avenir Book"/>
                <a:cs typeface="Avenir Book"/>
              </a:rPr>
              <a:t>D</a:t>
            </a:r>
            <a:r>
              <a:rPr lang="en-US" sz="3600" b="1" dirty="0" smtClean="0">
                <a:solidFill>
                  <a:srgbClr val="A8D0BC"/>
                </a:solidFill>
                <a:latin typeface="Avenir Book"/>
                <a:cs typeface="Avenir Book"/>
              </a:rPr>
              <a:t>AVID</a:t>
            </a:r>
            <a:endParaRPr lang="en-US" sz="4800" b="1" dirty="0">
              <a:solidFill>
                <a:srgbClr val="A8D0BC"/>
              </a:solidFill>
              <a:latin typeface="Avenir Book"/>
              <a:cs typeface="Avenir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3520" y="2481043"/>
            <a:ext cx="2174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A8D0BC"/>
                </a:solidFill>
                <a:latin typeface="Avenir Book"/>
                <a:cs typeface="Avenir Book"/>
              </a:rPr>
              <a:t>M</a:t>
            </a:r>
            <a:r>
              <a:rPr lang="en-US" sz="3600" b="1" dirty="0" smtClean="0">
                <a:solidFill>
                  <a:srgbClr val="A8D0BC"/>
                </a:solidFill>
                <a:latin typeface="Avenir Book"/>
                <a:cs typeface="Avenir Book"/>
              </a:rPr>
              <a:t>INA</a:t>
            </a:r>
            <a:endParaRPr lang="en-US" sz="3600" b="1" dirty="0">
              <a:solidFill>
                <a:srgbClr val="A8D0BC"/>
              </a:solidFill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6080" y="3100803"/>
            <a:ext cx="342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A8D0BC"/>
                </a:solidFill>
                <a:latin typeface="Avenir Book"/>
                <a:cs typeface="Avenir Book"/>
              </a:rPr>
              <a:t>June 27</a:t>
            </a:r>
            <a:r>
              <a:rPr lang="en-US" sz="3600" b="1" baseline="30000" dirty="0" smtClean="0">
                <a:solidFill>
                  <a:srgbClr val="A8D0BC"/>
                </a:solidFill>
                <a:latin typeface="Avenir Book"/>
                <a:cs typeface="Avenir Book"/>
              </a:rPr>
              <a:t>th</a:t>
            </a:r>
            <a:r>
              <a:rPr lang="en-US" sz="3600" b="1" dirty="0" smtClean="0">
                <a:solidFill>
                  <a:srgbClr val="A8D0BC"/>
                </a:solidFill>
                <a:latin typeface="Avenir Book"/>
                <a:cs typeface="Avenir Book"/>
              </a:rPr>
              <a:t>, 2015</a:t>
            </a:r>
            <a:endParaRPr lang="en-US" sz="3600" b="1" dirty="0">
              <a:solidFill>
                <a:srgbClr val="A8D0BC"/>
              </a:solidFill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6080" y="977243"/>
            <a:ext cx="3606800" cy="2185214"/>
          </a:xfrm>
          <a:prstGeom prst="rect">
            <a:avLst/>
          </a:prstGeom>
          <a:solidFill>
            <a:schemeClr val="bg1"/>
          </a:solidFill>
          <a:ln w="38100"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E86240"/>
                </a:solidFill>
                <a:latin typeface="Avenir Book"/>
                <a:cs typeface="Avenir Book"/>
              </a:rPr>
              <a:t>C</a:t>
            </a:r>
            <a:r>
              <a:rPr lang="en-US" sz="4000" b="1" dirty="0" smtClean="0">
                <a:solidFill>
                  <a:srgbClr val="E86240"/>
                </a:solidFill>
                <a:latin typeface="Avenir Book"/>
                <a:cs typeface="Avenir Book"/>
              </a:rPr>
              <a:t>LICK</a:t>
            </a:r>
            <a:r>
              <a:rPr lang="en-US" sz="4800" b="1" dirty="0" smtClean="0">
                <a:solidFill>
                  <a:srgbClr val="E86240"/>
                </a:solidFill>
                <a:latin typeface="Avenir Book"/>
                <a:cs typeface="Avenir Book"/>
              </a:rPr>
              <a:t> </a:t>
            </a:r>
          </a:p>
          <a:p>
            <a:pPr algn="ctr"/>
            <a:r>
              <a:rPr lang="en-US" sz="4800" b="1" dirty="0" smtClean="0">
                <a:solidFill>
                  <a:srgbClr val="E86240"/>
                </a:solidFill>
                <a:latin typeface="Avenir Book"/>
                <a:cs typeface="Avenir Book"/>
              </a:rPr>
              <a:t>H</a:t>
            </a:r>
            <a:r>
              <a:rPr lang="en-US" sz="4000" b="1" dirty="0" smtClean="0">
                <a:solidFill>
                  <a:srgbClr val="E86240"/>
                </a:solidFill>
                <a:latin typeface="Avenir Book"/>
                <a:cs typeface="Avenir Book"/>
              </a:rPr>
              <a:t>ERE</a:t>
            </a:r>
            <a:r>
              <a:rPr lang="en-US" sz="4800" b="1" dirty="0" smtClean="0">
                <a:solidFill>
                  <a:srgbClr val="E86240"/>
                </a:solidFill>
                <a:latin typeface="Avenir Book"/>
                <a:cs typeface="Avenir Book"/>
              </a:rPr>
              <a:t>!</a:t>
            </a:r>
          </a:p>
          <a:p>
            <a:pPr algn="ctr"/>
            <a:endParaRPr lang="en-US" sz="4000" b="1" dirty="0" smtClean="0">
              <a:solidFill>
                <a:srgbClr val="E86240"/>
              </a:solidFill>
              <a:latin typeface="Avenir Book"/>
              <a:cs typeface="Avenir Book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96079" y="864125"/>
            <a:ext cx="3606800" cy="1879075"/>
          </a:xfrm>
          <a:prstGeom prst="roundRect">
            <a:avLst/>
          </a:prstGeom>
          <a:noFill/>
          <a:ln w="38100">
            <a:solidFill>
              <a:srgbClr val="E8624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254412" y="4565104"/>
            <a:ext cx="9138920" cy="1446550"/>
          </a:xfrm>
          <a:prstGeom prst="rect">
            <a:avLst/>
          </a:prstGeom>
          <a:noFill/>
          <a:ln w="38100"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E86240"/>
                </a:solidFill>
                <a:latin typeface="Avenir Book"/>
                <a:cs typeface="Avenir Book"/>
              </a:rPr>
              <a:t>C</a:t>
            </a:r>
            <a:r>
              <a:rPr lang="en-US" sz="4000" b="1" dirty="0" smtClean="0">
                <a:solidFill>
                  <a:srgbClr val="E86240"/>
                </a:solidFill>
                <a:latin typeface="Avenir Book"/>
                <a:cs typeface="Avenir Book"/>
              </a:rPr>
              <a:t>LICK</a:t>
            </a:r>
            <a:r>
              <a:rPr lang="en-US" sz="4800" b="1" dirty="0" smtClean="0">
                <a:solidFill>
                  <a:srgbClr val="E86240"/>
                </a:solidFill>
                <a:latin typeface="Avenir Book"/>
                <a:cs typeface="Avenir Book"/>
              </a:rPr>
              <a:t> H</a:t>
            </a:r>
            <a:r>
              <a:rPr lang="en-US" sz="4000" b="1" dirty="0" smtClean="0">
                <a:solidFill>
                  <a:srgbClr val="E86240"/>
                </a:solidFill>
                <a:latin typeface="Avenir Book"/>
                <a:cs typeface="Avenir Book"/>
              </a:rPr>
              <a:t>ERE</a:t>
            </a:r>
            <a:r>
              <a:rPr lang="en-US" sz="4800" b="1" dirty="0" smtClean="0">
                <a:solidFill>
                  <a:srgbClr val="E86240"/>
                </a:solidFill>
                <a:latin typeface="Avenir Book"/>
                <a:cs typeface="Avenir Book"/>
              </a:rPr>
              <a:t>! </a:t>
            </a:r>
          </a:p>
          <a:p>
            <a:pPr algn="ctr"/>
            <a:endParaRPr lang="en-US" sz="4000" b="1" dirty="0" smtClean="0">
              <a:solidFill>
                <a:srgbClr val="E86240"/>
              </a:solidFill>
              <a:latin typeface="Avenir Book"/>
              <a:cs typeface="Avenir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456" y="5138901"/>
            <a:ext cx="7552826" cy="1323439"/>
          </a:xfrm>
          <a:prstGeom prst="rect">
            <a:avLst/>
          </a:prstGeom>
          <a:noFill/>
          <a:ln w="38100"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E86240"/>
                </a:solidFill>
                <a:latin typeface="Avenir Book"/>
                <a:cs typeface="Avenir Book"/>
              </a:rPr>
              <a:t>S</a:t>
            </a:r>
            <a:r>
              <a:rPr lang="en-US" sz="6600" b="1" dirty="0" smtClean="0">
                <a:solidFill>
                  <a:srgbClr val="E86240"/>
                </a:solidFill>
                <a:latin typeface="Avenir Book"/>
                <a:cs typeface="Avenir Book"/>
              </a:rPr>
              <a:t>AVE</a:t>
            </a:r>
            <a:r>
              <a:rPr lang="en-US" sz="8000" b="1" dirty="0" smtClean="0">
                <a:solidFill>
                  <a:srgbClr val="E86240"/>
                </a:solidFill>
                <a:latin typeface="Avenir Book"/>
                <a:cs typeface="Avenir Book"/>
              </a:rPr>
              <a:t> T</a:t>
            </a:r>
            <a:r>
              <a:rPr lang="en-US" sz="6600" b="1" dirty="0" smtClean="0">
                <a:solidFill>
                  <a:srgbClr val="E86240"/>
                </a:solidFill>
                <a:latin typeface="Avenir Book"/>
                <a:cs typeface="Avenir Book"/>
              </a:rPr>
              <a:t>HE</a:t>
            </a:r>
            <a:r>
              <a:rPr lang="en-US" sz="8000" b="1" dirty="0" smtClean="0">
                <a:solidFill>
                  <a:srgbClr val="E86240"/>
                </a:solidFill>
                <a:latin typeface="Avenir Book"/>
                <a:cs typeface="Avenir Book"/>
              </a:rPr>
              <a:t> D</a:t>
            </a:r>
            <a:r>
              <a:rPr lang="en-US" sz="6600" b="1" dirty="0" smtClean="0">
                <a:solidFill>
                  <a:srgbClr val="E86240"/>
                </a:solidFill>
                <a:latin typeface="Avenir Book"/>
                <a:cs typeface="Avenir Book"/>
              </a:rPr>
              <a:t>ATE</a:t>
            </a:r>
            <a:r>
              <a:rPr lang="en-US" sz="8000" b="1" dirty="0" smtClean="0">
                <a:solidFill>
                  <a:srgbClr val="E86240"/>
                </a:solidFill>
                <a:latin typeface="Avenir Book"/>
                <a:cs typeface="Avenir Book"/>
              </a:rPr>
              <a:t>!</a:t>
            </a:r>
            <a:endParaRPr lang="en-US" sz="6600" b="1" dirty="0" smtClean="0">
              <a:solidFill>
                <a:srgbClr val="E86240"/>
              </a:solidFill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366598" y="7636933"/>
            <a:ext cx="11458943" cy="1323439"/>
          </a:xfrm>
          <a:prstGeom prst="rect">
            <a:avLst/>
          </a:prstGeom>
          <a:noFill/>
          <a:ln w="38100"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E86240"/>
                </a:solidFill>
                <a:latin typeface="Avenir Book"/>
                <a:cs typeface="Avenir Book"/>
              </a:rPr>
              <a:t>W</a:t>
            </a:r>
            <a:r>
              <a:rPr lang="en-US" sz="6600" b="1" dirty="0" smtClean="0">
                <a:solidFill>
                  <a:srgbClr val="E86240"/>
                </a:solidFill>
                <a:latin typeface="Avenir Book"/>
                <a:cs typeface="Avenir Book"/>
              </a:rPr>
              <a:t>E’RE</a:t>
            </a:r>
            <a:r>
              <a:rPr lang="en-US" sz="8000" b="1" dirty="0" smtClean="0">
                <a:solidFill>
                  <a:srgbClr val="E86240"/>
                </a:solidFill>
                <a:latin typeface="Avenir Book"/>
                <a:cs typeface="Avenir Book"/>
              </a:rPr>
              <a:t> G</a:t>
            </a:r>
            <a:r>
              <a:rPr lang="en-US" sz="6600" b="1" dirty="0" smtClean="0">
                <a:solidFill>
                  <a:srgbClr val="E86240"/>
                </a:solidFill>
                <a:latin typeface="Avenir Book"/>
                <a:cs typeface="Avenir Book"/>
              </a:rPr>
              <a:t>ETTING</a:t>
            </a:r>
            <a:r>
              <a:rPr lang="en-US" sz="8000" b="1" dirty="0" smtClean="0">
                <a:solidFill>
                  <a:srgbClr val="E86240"/>
                </a:solidFill>
                <a:latin typeface="Avenir Book"/>
                <a:cs typeface="Avenir Book"/>
              </a:rPr>
              <a:t> M</a:t>
            </a:r>
            <a:r>
              <a:rPr lang="en-US" sz="6600" b="1" dirty="0" smtClean="0">
                <a:solidFill>
                  <a:srgbClr val="E86240"/>
                </a:solidFill>
                <a:latin typeface="Avenir Book"/>
                <a:cs typeface="Avenir Book"/>
              </a:rPr>
              <a:t>ARRIED</a:t>
            </a:r>
            <a:r>
              <a:rPr lang="en-US" sz="8000" b="1" dirty="0" smtClean="0">
                <a:solidFill>
                  <a:srgbClr val="E86240"/>
                </a:solidFill>
                <a:latin typeface="Avenir Book"/>
                <a:cs typeface="Avenir Book"/>
              </a:rPr>
              <a:t>!</a:t>
            </a:r>
            <a:endParaRPr lang="en-US" sz="6600" b="1" dirty="0" smtClean="0">
              <a:solidFill>
                <a:srgbClr val="E86240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5008507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773</TotalTime>
  <Words>37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Default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Cheng</dc:creator>
  <cp:lastModifiedBy>David Cheng</cp:lastModifiedBy>
  <cp:revision>14</cp:revision>
  <dcterms:created xsi:type="dcterms:W3CDTF">2014-12-24T17:32:12Z</dcterms:created>
  <dcterms:modified xsi:type="dcterms:W3CDTF">2014-12-25T06:25:20Z</dcterms:modified>
</cp:coreProperties>
</file>