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7" r:id="rId6"/>
    <p:sldId id="263" r:id="rId7"/>
    <p:sldId id="260" r:id="rId8"/>
    <p:sldId id="259" r:id="rId9"/>
    <p:sldId id="25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26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8408-F707-764D-8E0F-7F69B6D7E410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291608" y="1988026"/>
            <a:ext cx="3865363" cy="21675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2168" y="1988026"/>
            <a:ext cx="400342" cy="219511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91608" y="2933987"/>
            <a:ext cx="3961998" cy="37221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20895517">
            <a:off x="3073863" y="1610881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 rot="1173415">
            <a:off x="3092837" y="1637275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21425905">
            <a:off x="7299241" y="4978120"/>
            <a:ext cx="2443461" cy="350251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 rot="1173415">
            <a:off x="153493" y="2385588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 rot="1173415">
            <a:off x="3950379" y="4360344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 rot="1173415">
            <a:off x="305894" y="2232507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 rot="20923120">
            <a:off x="-166918" y="1639883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9823" y="5389992"/>
            <a:ext cx="9238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Edwardian Script ITC"/>
                <a:cs typeface="Edwardian Script ITC"/>
              </a:rPr>
              <a:t>Thoughtful Gift Generator </a:t>
            </a:r>
            <a:r>
              <a:rPr lang="en-US" sz="7200" b="1" dirty="0" err="1" smtClean="0">
                <a:latin typeface="Edwardian Script ITC"/>
                <a:cs typeface="Edwardian Script ITC"/>
              </a:rPr>
              <a:t>Coptor</a:t>
            </a:r>
            <a:endParaRPr lang="en-US" sz="7200" b="1" dirty="0">
              <a:latin typeface="Edwardian Script ITC"/>
              <a:cs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264506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-2257778" y="1034827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2257778" y="3303895"/>
            <a:ext cx="10470442" cy="15385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87975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This is too much thinking…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just pick me something random.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466666" y="1034827"/>
            <a:ext cx="10470442" cy="15385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24444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Generate Gift!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570134" y="3309741"/>
            <a:ext cx="10470442" cy="15385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4816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This is too much thinking… 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just pick me something random.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06134" y="-1296329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63912" y="-1111417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648174" y="892327"/>
            <a:ext cx="8129332" cy="3744872"/>
          </a:xfrm>
          <a:prstGeom prst="cloud">
            <a:avLst/>
          </a:prstGeom>
          <a:gradFill>
            <a:gsLst>
              <a:gs pos="2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0169" y="2615371"/>
            <a:ext cx="75746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Thoughtful Gift Generator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i="1" dirty="0" smtClean="0"/>
              <a:t>		</a:t>
            </a:r>
            <a:r>
              <a:rPr lang="en-US" sz="2400" i="1" dirty="0" smtClean="0">
                <a:solidFill>
                  <a:srgbClr val="1F497D"/>
                </a:solidFill>
              </a:rPr>
              <a:t>stop </a:t>
            </a:r>
            <a:r>
              <a:rPr lang="en-US" sz="2400" i="1" dirty="0">
                <a:solidFill>
                  <a:srgbClr val="1F497D"/>
                </a:solidFill>
              </a:rPr>
              <a:t>thinking and start being thoughtful!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85" l="467" r="100000">
                        <a14:foregroundMark x1="75384" y1="67722" x2="75384" y2="67722"/>
                        <a14:foregroundMark x1="69246" y1="62658" x2="69246" y2="62658"/>
                        <a14:foregroundMark x1="78319" y1="64557" x2="78319" y2="64557"/>
                        <a14:foregroundMark x1="83322" y1="53797" x2="83322" y2="53797"/>
                        <a14:foregroundMark x1="95730" y1="87658" x2="95730" y2="87658"/>
                        <a14:backgroundMark x1="4470" y1="18671" x2="4470" y2="18671"/>
                        <a14:backgroundMark x1="92995" y1="55696" x2="92995" y2="55696"/>
                        <a14:backgroundMark x1="83789" y1="71519" x2="83789" y2="715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16218" y="5757862"/>
            <a:ext cx="9144000" cy="19276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85" l="467" r="100000">
                        <a14:foregroundMark x1="75384" y1="67722" x2="75384" y2="67722"/>
                        <a14:foregroundMark x1="69246" y1="62658" x2="69246" y2="62658"/>
                        <a14:foregroundMark x1="78319" y1="64557" x2="78319" y2="64557"/>
                        <a14:backgroundMark x1="4470" y1="18671" x2="4470" y2="18671"/>
                        <a14:backgroundMark x1="92995" y1="55696" x2="92995" y2="55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14444" y="3042940"/>
            <a:ext cx="9144000" cy="19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Callout 13"/>
          <p:cNvSpPr/>
          <p:nvPr/>
        </p:nvSpPr>
        <p:spPr>
          <a:xfrm>
            <a:off x="-2813800" y="-1068438"/>
            <a:ext cx="11957800" cy="4915265"/>
          </a:xfrm>
          <a:prstGeom prst="cloudCallout">
            <a:avLst>
              <a:gd name="adj1" fmla="val 47322"/>
              <a:gd name="adj2" fmla="val 48039"/>
            </a:avLst>
          </a:prstGeom>
          <a:gradFill>
            <a:gsLst>
              <a:gs pos="2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946989" y="1364216"/>
            <a:ext cx="1109098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Thoughtful Gift Generator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600" i="1" dirty="0" smtClean="0"/>
              <a:t>			</a:t>
            </a:r>
            <a:r>
              <a:rPr lang="en-US" sz="3600" i="1" dirty="0" smtClean="0">
                <a:solidFill>
                  <a:srgbClr val="1F497D"/>
                </a:solidFill>
              </a:rPr>
              <a:t>stop </a:t>
            </a:r>
            <a:r>
              <a:rPr lang="en-US" sz="3600" i="1" dirty="0">
                <a:solidFill>
                  <a:srgbClr val="1F497D"/>
                </a:solidFill>
              </a:rPr>
              <a:t>thinking and start being thoughtful!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2387" y="1658706"/>
            <a:ext cx="9144000" cy="3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24286" y="0"/>
            <a:ext cx="3863648" cy="37086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2893" y="0"/>
            <a:ext cx="3863648" cy="370866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9" y="333368"/>
            <a:ext cx="1346039" cy="2955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92" y="333367"/>
            <a:ext cx="1102773" cy="295543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24286" y="4062619"/>
            <a:ext cx="3863648" cy="37086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506" y="4062619"/>
            <a:ext cx="3863648" cy="370866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2" y="4395987"/>
            <a:ext cx="1346039" cy="2955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92" y="4395986"/>
            <a:ext cx="1102773" cy="29554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0640718" flipH="1">
            <a:off x="1505405" y="4876412"/>
            <a:ext cx="373789" cy="12462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9275" y="4778546"/>
            <a:ext cx="407236" cy="2231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894166" flipH="1">
            <a:off x="456665" y="4845245"/>
            <a:ext cx="385497" cy="12462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4953000"/>
            <a:ext cx="407236" cy="2231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>
            <a:off x="1406261" y="4109274"/>
            <a:ext cx="215828" cy="172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 flipH="1">
            <a:off x="705236" y="4109274"/>
            <a:ext cx="215828" cy="17288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5400000" flipH="1">
            <a:off x="1048275" y="4742924"/>
            <a:ext cx="241173" cy="661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>
            <a:off x="8021007" y="4109274"/>
            <a:ext cx="215828" cy="17288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 flipH="1">
            <a:off x="7230336" y="4109274"/>
            <a:ext cx="215828" cy="17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034946" y="13286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844" y="2080249"/>
            <a:ext cx="208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0 - 5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088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7852" y="2080249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4804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44804" y="5511618"/>
            <a:ext cx="314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30 - 59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88" y="5521383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21 - 29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00161" y="3564238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79106" y="5506427"/>
            <a:ext cx="235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60+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2" y="324733"/>
            <a:ext cx="1674642" cy="1786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930" y="3735097"/>
            <a:ext cx="1633344" cy="1742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800"/>
            <a:ext cx="1365029" cy="19421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34946" y="2080249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2" y="3735098"/>
            <a:ext cx="1630956" cy="17862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66" y="304800"/>
            <a:ext cx="1697222" cy="1806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266" y="3706001"/>
            <a:ext cx="1660622" cy="17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034946" y="13286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844" y="2168298"/>
            <a:ext cx="208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Baby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088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7852" y="2167669"/>
            <a:ext cx="317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Kid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4804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44804" y="5599038"/>
            <a:ext cx="3147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Adult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88" y="5656585"/>
            <a:ext cx="317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Young Adult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2" y="324733"/>
            <a:ext cx="1674642" cy="17862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4800"/>
            <a:ext cx="1365029" cy="19421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34946" y="2167669"/>
            <a:ext cx="317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" y="3735098"/>
            <a:ext cx="1630956" cy="17862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266" y="304800"/>
            <a:ext cx="1697222" cy="1806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66" y="3706001"/>
            <a:ext cx="1660622" cy="177133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000161" y="3564238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29701" y="5656585"/>
            <a:ext cx="235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Senior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930" y="3735097"/>
            <a:ext cx="1633344" cy="17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0361350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27" y="352276"/>
            <a:ext cx="2048633" cy="22340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28" y="457402"/>
            <a:ext cx="2007895" cy="218964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6008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45" y="525919"/>
            <a:ext cx="2048633" cy="2234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93" y="931339"/>
            <a:ext cx="2386066" cy="1631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18494" y="1354670"/>
            <a:ext cx="2079114" cy="103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003" y="1349026"/>
            <a:ext cx="574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19600" y="1524000"/>
            <a:ext cx="1524000" cy="792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8752" y="1377439"/>
            <a:ext cx="1202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41551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55283" y="1529839"/>
            <a:ext cx="1682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8494" y="4662315"/>
            <a:ext cx="19801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$0-20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390" y="4650693"/>
            <a:ext cx="23701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$20-50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8990" y="4662315"/>
            <a:ext cx="27601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$50-100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39722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78" y="554141"/>
            <a:ext cx="2048633" cy="223406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359184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20694" y="1529839"/>
            <a:ext cx="2400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36333" y="4640801"/>
            <a:ext cx="21278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$100+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415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357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21 - 29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30 - 59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60170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0 -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29745" y="5961967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∞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gradFill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3511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0161" y="2076369"/>
            <a:ext cx="312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2415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750610" y="224512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2" name="TextBox 11"/>
          <p:cNvSpPr txBox="1"/>
          <p:nvPr/>
        </p:nvSpPr>
        <p:spPr>
          <a:xfrm>
            <a:off x="-200449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1851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98307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74448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2102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53304" y="132179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4" name="TextBox 23"/>
          <p:cNvSpPr txBox="1"/>
          <p:nvPr/>
        </p:nvSpPr>
        <p:spPr>
          <a:xfrm>
            <a:off x="14160958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436331"/>
            <a:ext cx="1871499" cy="15790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428090"/>
            <a:ext cx="1651009" cy="17830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549042"/>
            <a:ext cx="1572012" cy="15790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89372"/>
            <a:ext cx="1459714" cy="16617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89372"/>
            <a:ext cx="1956260" cy="146719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-3347959" y="15474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-3640305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98996"/>
            <a:ext cx="1595789" cy="145757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2424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2415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750610" y="3780058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" name="TextBox 28"/>
          <p:cNvSpPr txBox="1"/>
          <p:nvPr/>
        </p:nvSpPr>
        <p:spPr>
          <a:xfrm>
            <a:off x="-200449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51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8307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74448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82102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53304" y="368772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" name="TextBox 42"/>
          <p:cNvSpPr txBox="1"/>
          <p:nvPr/>
        </p:nvSpPr>
        <p:spPr>
          <a:xfrm>
            <a:off x="14160958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3991877"/>
            <a:ext cx="1871499" cy="15790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3983636"/>
            <a:ext cx="1651009" cy="17830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4104588"/>
            <a:ext cx="1572012" cy="15790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044918"/>
            <a:ext cx="1459714" cy="16617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044918"/>
            <a:ext cx="1956260" cy="1467195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-3347959" y="3710291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3640305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054542"/>
            <a:ext cx="1595789" cy="145757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403996" y="423333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02398" y="452684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15286" y="480906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086601" y="4064199"/>
            <a:ext cx="476956" cy="103703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11133350" y="42333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111312" y="5568557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285750" y="43857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297040" y="5413016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577665" y="3756380"/>
            <a:ext cx="476956" cy="103703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9269434" y="4809064"/>
            <a:ext cx="476956" cy="103703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254371" y="4177883"/>
            <a:ext cx="1409408" cy="94826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16592233" y="3777507"/>
            <a:ext cx="279698" cy="225270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-3340969" y="701040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3633315" y="9027547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79303" y="7354651"/>
            <a:ext cx="1595789" cy="1457571"/>
          </a:xfrm>
          <a:prstGeom prst="rect">
            <a:avLst/>
          </a:prstGeom>
        </p:spPr>
      </p:pic>
      <p:cxnSp>
        <p:nvCxnSpPr>
          <p:cNvPr id="99" name="Curved Connector 98"/>
          <p:cNvCxnSpPr/>
          <p:nvPr/>
        </p:nvCxnSpPr>
        <p:spPr>
          <a:xfrm flipV="1">
            <a:off x="2514844" y="7687628"/>
            <a:ext cx="1114014" cy="1056190"/>
          </a:xfrm>
          <a:prstGeom prst="curvedConnector3">
            <a:avLst>
              <a:gd name="adj1" fmla="val -88170"/>
            </a:avLst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-1996424" y="7442561"/>
            <a:ext cx="435877" cy="419754"/>
          </a:xfrm>
          <a:custGeom>
            <a:avLst/>
            <a:gdLst>
              <a:gd name="connsiteX0" fmla="*/ 0 w 435877"/>
              <a:gd name="connsiteY0" fmla="*/ 0 h 419754"/>
              <a:gd name="connsiteX1" fmla="*/ 231392 w 435877"/>
              <a:gd name="connsiteY1" fmla="*/ 419754 h 419754"/>
              <a:gd name="connsiteX2" fmla="*/ 435877 w 435877"/>
              <a:gd name="connsiteY2" fmla="*/ 0 h 4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877" h="419754">
                <a:moveTo>
                  <a:pt x="0" y="0"/>
                </a:moveTo>
                <a:cubicBezTo>
                  <a:pt x="79373" y="209877"/>
                  <a:pt x="158746" y="419754"/>
                  <a:pt x="231392" y="419754"/>
                </a:cubicBezTo>
                <a:cubicBezTo>
                  <a:pt x="304038" y="419754"/>
                  <a:pt x="403590" y="56505"/>
                  <a:pt x="435877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947362" y="7722789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5336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17643</TotalTime>
  <Words>133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Cheng</dc:creator>
  <cp:lastModifiedBy>David Cheng</cp:lastModifiedBy>
  <cp:revision>46</cp:revision>
  <dcterms:created xsi:type="dcterms:W3CDTF">2014-12-07T22:21:43Z</dcterms:created>
  <dcterms:modified xsi:type="dcterms:W3CDTF">2015-01-16T19:33:09Z</dcterms:modified>
</cp:coreProperties>
</file>