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60" r:id="rId6"/>
    <p:sldId id="259" r:id="rId7"/>
    <p:sldId id="258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2264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4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3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1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8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408-F707-764D-8E0F-7F69B6D7E410}" type="datetimeFigureOut">
              <a:rPr lang="en-US" smtClean="0"/>
              <a:t>12/24/14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F8408-F707-764D-8E0F-7F69B6D7E410}" type="datetimeFigureOut">
              <a:rPr lang="en-US" smtClean="0"/>
              <a:t>12/24/14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26FC8-20D1-8E49-8B5D-C65E54D16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4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2291608" y="1988026"/>
            <a:ext cx="3865363" cy="21675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62168" y="1988026"/>
            <a:ext cx="400342" cy="2195111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91608" y="2933987"/>
            <a:ext cx="3961998" cy="372219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 rot="20895517">
            <a:off x="3073863" y="1610881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/>
          <p:cNvSpPr/>
          <p:nvPr/>
        </p:nvSpPr>
        <p:spPr>
          <a:xfrm rot="1173415">
            <a:off x="3092837" y="1637275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 rot="21425905">
            <a:off x="7299241" y="4978120"/>
            <a:ext cx="2443461" cy="350251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/>
          <p:cNvSpPr/>
          <p:nvPr/>
        </p:nvSpPr>
        <p:spPr>
          <a:xfrm rot="1173415">
            <a:off x="153493" y="2385588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 rot="1173415">
            <a:off x="3950379" y="4360344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rt 11"/>
          <p:cNvSpPr/>
          <p:nvPr/>
        </p:nvSpPr>
        <p:spPr>
          <a:xfrm rot="1173415">
            <a:off x="305894" y="2232507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art 12"/>
          <p:cNvSpPr/>
          <p:nvPr/>
        </p:nvSpPr>
        <p:spPr>
          <a:xfrm rot="20923120">
            <a:off x="-166918" y="1639883"/>
            <a:ext cx="2443461" cy="395340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1769" y="5495262"/>
            <a:ext cx="72635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latin typeface="Edwardian Script ITC"/>
                <a:cs typeface="Edwardian Script ITC"/>
              </a:rPr>
              <a:t>We're Getting Married!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985" y="472503"/>
            <a:ext cx="34671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6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24286" y="0"/>
            <a:ext cx="3863648" cy="37086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2893" y="0"/>
            <a:ext cx="3863648" cy="3708661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9" y="333368"/>
            <a:ext cx="1346039" cy="2955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092" y="333367"/>
            <a:ext cx="1102773" cy="295543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824286" y="4062619"/>
            <a:ext cx="3863648" cy="37086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8506" y="4062619"/>
            <a:ext cx="3863648" cy="3708661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82" y="4395987"/>
            <a:ext cx="1346039" cy="2955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092" y="4395986"/>
            <a:ext cx="1102773" cy="295543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20640718" flipH="1">
            <a:off x="1505405" y="4876412"/>
            <a:ext cx="373789" cy="12462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39275" y="4778546"/>
            <a:ext cx="407236" cy="2231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894166" flipH="1">
            <a:off x="456665" y="4845245"/>
            <a:ext cx="385497" cy="12462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10400" y="4953000"/>
            <a:ext cx="407236" cy="2231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r="80429" b="41502"/>
          <a:stretch/>
        </p:blipFill>
        <p:spPr>
          <a:xfrm rot="10800000">
            <a:off x="1406261" y="4109274"/>
            <a:ext cx="215828" cy="17288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r="80429" b="41502"/>
          <a:stretch/>
        </p:blipFill>
        <p:spPr>
          <a:xfrm rot="10800000" flipH="1">
            <a:off x="705236" y="4109274"/>
            <a:ext cx="215828" cy="172886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5400000" flipH="1">
            <a:off x="1048275" y="4742924"/>
            <a:ext cx="241173" cy="661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80429" b="41502"/>
          <a:stretch/>
        </p:blipFill>
        <p:spPr>
          <a:xfrm rot="10800000">
            <a:off x="8021007" y="4109274"/>
            <a:ext cx="215828" cy="172886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r="80429" b="41502"/>
          <a:stretch/>
        </p:blipFill>
        <p:spPr>
          <a:xfrm rot="10800000" flipH="1">
            <a:off x="7230336" y="4109274"/>
            <a:ext cx="215828" cy="17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7034946" y="132869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4244" y="138060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7844" y="2080249"/>
            <a:ext cx="2085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0 - 5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4" y="2521259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solidFill>
                  <a:schemeClr val="bg1"/>
                </a:solidFill>
              </a:rPr>
              <a:t> - 13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6088" y="3569429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576008" y="138060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47852" y="2080249"/>
            <a:ext cx="317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6</a:t>
            </a:r>
            <a:r>
              <a:rPr lang="en-US" sz="7200" b="1" dirty="0" smtClean="0">
                <a:solidFill>
                  <a:schemeClr val="bg1"/>
                </a:solidFill>
              </a:rPr>
              <a:t> - 13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44804" y="3569429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44804" y="5511618"/>
            <a:ext cx="3147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30 - 59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088" y="5521383"/>
            <a:ext cx="317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21 - 29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00161" y="3564238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579106" y="5506427"/>
            <a:ext cx="2358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60+</a:t>
            </a:r>
            <a:endParaRPr lang="en-US" sz="7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42" y="324733"/>
            <a:ext cx="1674642" cy="1786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930" y="3735097"/>
            <a:ext cx="1633344" cy="17422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04800"/>
            <a:ext cx="1365029" cy="194218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34946" y="2080249"/>
            <a:ext cx="317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14 - 20</a:t>
            </a:r>
            <a:endParaRPr lang="en-US" sz="7200" b="1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62" y="3735098"/>
            <a:ext cx="1630956" cy="178628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266" y="304800"/>
            <a:ext cx="1697222" cy="18062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0266" y="3706001"/>
            <a:ext cx="1660622" cy="17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8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7034946" y="132869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4244" y="138060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7844" y="2168298"/>
            <a:ext cx="2085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Baby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4" y="2521259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solidFill>
                  <a:schemeClr val="bg1"/>
                </a:solidFill>
              </a:rPr>
              <a:t> - 13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6088" y="3569429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576008" y="138060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47852" y="2167669"/>
            <a:ext cx="3175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Kid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44804" y="3569429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44804" y="5599038"/>
            <a:ext cx="3147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Adult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088" y="5656585"/>
            <a:ext cx="3175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Young Adult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42" y="324733"/>
            <a:ext cx="1674642" cy="17862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4800"/>
            <a:ext cx="1365029" cy="194218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34946" y="2167669"/>
            <a:ext cx="3175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Teen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62" y="3735098"/>
            <a:ext cx="1630956" cy="178628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266" y="304800"/>
            <a:ext cx="1697222" cy="18062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266" y="3706001"/>
            <a:ext cx="1660622" cy="1771330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7000161" y="3564238"/>
            <a:ext cx="3147510" cy="314770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429701" y="5656585"/>
            <a:ext cx="235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Senior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930" y="3735097"/>
            <a:ext cx="1633344" cy="174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6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0361350" y="138060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27" y="352276"/>
            <a:ext cx="2048633" cy="223406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328" y="457402"/>
            <a:ext cx="2007895" cy="218964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24244" y="138060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4244" y="3603837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76008" y="3603837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00161" y="138060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6035" y="3603837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576008" y="138060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145" y="525919"/>
            <a:ext cx="2048633" cy="2234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93" y="931339"/>
            <a:ext cx="2386066" cy="16311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18494" y="1354670"/>
            <a:ext cx="2079114" cy="103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72003" y="1349026"/>
            <a:ext cx="5746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19600" y="1524000"/>
            <a:ext cx="1524000" cy="792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88752" y="1377439"/>
            <a:ext cx="12024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$$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41551" y="1529839"/>
            <a:ext cx="1354848" cy="939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55283" y="1529839"/>
            <a:ext cx="16822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$$$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8494" y="4662315"/>
            <a:ext cx="19801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$0-20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56390" y="4650693"/>
            <a:ext cx="23701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$20-50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8990" y="4662315"/>
            <a:ext cx="27601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$50-100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397224" y="3603837"/>
            <a:ext cx="3147510" cy="31477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778" y="554141"/>
            <a:ext cx="2048633" cy="223406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1359184" y="1529839"/>
            <a:ext cx="1354848" cy="939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820694" y="1529839"/>
            <a:ext cx="2400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$$$$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936333" y="4640801"/>
            <a:ext cx="21278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$100+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4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4244" y="138060"/>
            <a:ext cx="3147510" cy="314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4244" y="3603837"/>
            <a:ext cx="3147510" cy="314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24154" y="3603837"/>
            <a:ext cx="3147510" cy="314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9357" y="2080249"/>
            <a:ext cx="264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6</a:t>
            </a:r>
            <a:r>
              <a:rPr lang="en-US" sz="7200" b="1" dirty="0" smtClean="0">
                <a:solidFill>
                  <a:schemeClr val="bg1"/>
                </a:solidFill>
              </a:rPr>
              <a:t> - 13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4" y="2521259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solidFill>
                  <a:schemeClr val="bg1"/>
                </a:solidFill>
              </a:rPr>
              <a:t> - 13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844" y="6042258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21 - 29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4" y="6042258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30 - 59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00161" y="138060"/>
            <a:ext cx="3147510" cy="314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6035" y="3603837"/>
            <a:ext cx="3147510" cy="3147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60170" y="6042258"/>
            <a:ext cx="2085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</a:t>
            </a:r>
            <a:r>
              <a:rPr lang="en-US" sz="2800" dirty="0" smtClean="0">
                <a:solidFill>
                  <a:schemeClr val="bg1"/>
                </a:solidFill>
              </a:rPr>
              <a:t>0 -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29745" y="5961967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∞</a:t>
            </a:r>
            <a:endParaRPr lang="en-US" sz="4000" dirty="0"/>
          </a:p>
        </p:txBody>
      </p:sp>
      <p:sp>
        <p:nvSpPr>
          <p:cNvPr id="20" name="Rounded Rectangle 19"/>
          <p:cNvSpPr/>
          <p:nvPr/>
        </p:nvSpPr>
        <p:spPr>
          <a:xfrm>
            <a:off x="3576008" y="138060"/>
            <a:ext cx="3147510" cy="3147709"/>
          </a:xfrm>
          <a:prstGeom prst="roundRect">
            <a:avLst/>
          </a:prstGeom>
          <a:gradFill rotWithShape="1"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03511" y="2080249"/>
            <a:ext cx="264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6</a:t>
            </a:r>
            <a:r>
              <a:rPr lang="en-US" sz="7200" b="1" dirty="0" smtClean="0">
                <a:solidFill>
                  <a:schemeClr val="bg1"/>
                </a:solidFill>
              </a:rPr>
              <a:t> - 13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00161" y="2076369"/>
            <a:ext cx="3126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14 - 20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7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4244" y="138060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424154" y="138060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750610" y="224512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12" name="TextBox 11"/>
          <p:cNvSpPr txBox="1"/>
          <p:nvPr/>
        </p:nvSpPr>
        <p:spPr>
          <a:xfrm>
            <a:off x="-200449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Fitness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71851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Tech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98307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Travel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74448" y="138060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82102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Music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4453304" y="132179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4" name="TextBox 23"/>
          <p:cNvSpPr txBox="1"/>
          <p:nvPr/>
        </p:nvSpPr>
        <p:spPr>
          <a:xfrm>
            <a:off x="14160958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Home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176" y="436331"/>
            <a:ext cx="1871499" cy="157907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07" y="428090"/>
            <a:ext cx="1651009" cy="17830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08316">
            <a:off x="11461425" y="549042"/>
            <a:ext cx="1572012" cy="157907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720" y="489372"/>
            <a:ext cx="1459714" cy="16617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048" y="489372"/>
            <a:ext cx="1956260" cy="1467195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-3347959" y="154745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-3640305" y="2171892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Fashion</a:t>
            </a:r>
            <a:endParaRPr lang="en-US" sz="6600" b="1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86293" y="498996"/>
            <a:ext cx="1595789" cy="1457571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124244" y="3693606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424154" y="3693606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0750610" y="3780058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9" name="TextBox 28"/>
          <p:cNvSpPr txBox="1"/>
          <p:nvPr/>
        </p:nvSpPr>
        <p:spPr>
          <a:xfrm>
            <a:off x="-200449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Fitness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71851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Tech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98307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Travel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974448" y="3693606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682102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Music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4453304" y="3687725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43" name="TextBox 42"/>
          <p:cNvSpPr txBox="1"/>
          <p:nvPr/>
        </p:nvSpPr>
        <p:spPr>
          <a:xfrm>
            <a:off x="14160958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Home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176" y="3991877"/>
            <a:ext cx="1871499" cy="157907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07" y="3983636"/>
            <a:ext cx="1651009" cy="178308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08316">
            <a:off x="11461425" y="4104588"/>
            <a:ext cx="1572012" cy="157907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720" y="4044918"/>
            <a:ext cx="1459714" cy="166172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048" y="4044918"/>
            <a:ext cx="1956260" cy="1467195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-3347959" y="3710291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-3640305" y="5727438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Fashion</a:t>
            </a:r>
            <a:endParaRPr lang="en-US" sz="6600" b="1" dirty="0">
              <a:solidFill>
                <a:schemeClr val="bg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86293" y="4054542"/>
            <a:ext cx="1595789" cy="1457571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403996" y="4233334"/>
            <a:ext cx="639633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302398" y="4526844"/>
            <a:ext cx="639633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415286" y="4809064"/>
            <a:ext cx="639633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5"/>
          <a:srcRect r="47642"/>
          <a:stretch/>
        </p:blipFill>
        <p:spPr>
          <a:xfrm>
            <a:off x="7086601" y="4064199"/>
            <a:ext cx="476956" cy="1037034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11133350" y="4233334"/>
            <a:ext cx="495628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1111312" y="5568557"/>
            <a:ext cx="495628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285750" y="4385734"/>
            <a:ext cx="495628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297040" y="5413016"/>
            <a:ext cx="495628" cy="0"/>
          </a:xfrm>
          <a:prstGeom prst="line">
            <a:avLst/>
          </a:prstGeom>
          <a:ln w="889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/>
          <a:srcRect r="47642"/>
          <a:stretch/>
        </p:blipFill>
        <p:spPr>
          <a:xfrm>
            <a:off x="7577665" y="3756380"/>
            <a:ext cx="476956" cy="103703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/>
          <a:srcRect r="47642"/>
          <a:stretch/>
        </p:blipFill>
        <p:spPr>
          <a:xfrm>
            <a:off x="9269434" y="4809064"/>
            <a:ext cx="476956" cy="1037034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4254371" y="4177883"/>
            <a:ext cx="1409408" cy="94826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16592233" y="3777507"/>
            <a:ext cx="279698" cy="225270"/>
          </a:xfrm>
          <a:prstGeom prst="curvedConnector3">
            <a:avLst>
              <a:gd name="adj1" fmla="val 50000"/>
            </a:avLst>
          </a:prstGeom>
          <a:ln w="8890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-3340969" y="7010400"/>
            <a:ext cx="3147510" cy="3147709"/>
          </a:xfrm>
          <a:prstGeom prst="roundRect">
            <a:avLst/>
          </a:prstGeom>
          <a:gradFill>
            <a:gsLst>
              <a:gs pos="99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-3633315" y="9027547"/>
            <a:ext cx="3764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Fashion</a:t>
            </a:r>
            <a:endParaRPr lang="en-US" sz="6600" b="1" dirty="0">
              <a:solidFill>
                <a:schemeClr val="bg1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79303" y="7354651"/>
            <a:ext cx="1595789" cy="1457571"/>
          </a:xfrm>
          <a:prstGeom prst="rect">
            <a:avLst/>
          </a:prstGeom>
        </p:spPr>
      </p:pic>
      <p:cxnSp>
        <p:nvCxnSpPr>
          <p:cNvPr id="99" name="Curved Connector 98"/>
          <p:cNvCxnSpPr/>
          <p:nvPr/>
        </p:nvCxnSpPr>
        <p:spPr>
          <a:xfrm flipV="1">
            <a:off x="2514844" y="7687628"/>
            <a:ext cx="1114014" cy="1056190"/>
          </a:xfrm>
          <a:prstGeom prst="curvedConnector3">
            <a:avLst>
              <a:gd name="adj1" fmla="val -88170"/>
            </a:avLst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Freeform 102"/>
          <p:cNvSpPr/>
          <p:nvPr/>
        </p:nvSpPr>
        <p:spPr>
          <a:xfrm>
            <a:off x="-1996424" y="7442561"/>
            <a:ext cx="435877" cy="419754"/>
          </a:xfrm>
          <a:custGeom>
            <a:avLst/>
            <a:gdLst>
              <a:gd name="connsiteX0" fmla="*/ 0 w 435877"/>
              <a:gd name="connsiteY0" fmla="*/ 0 h 419754"/>
              <a:gd name="connsiteX1" fmla="*/ 231392 w 435877"/>
              <a:gd name="connsiteY1" fmla="*/ 419754 h 419754"/>
              <a:gd name="connsiteX2" fmla="*/ 435877 w 435877"/>
              <a:gd name="connsiteY2" fmla="*/ 0 h 41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877" h="419754">
                <a:moveTo>
                  <a:pt x="0" y="0"/>
                </a:moveTo>
                <a:cubicBezTo>
                  <a:pt x="79373" y="209877"/>
                  <a:pt x="158746" y="419754"/>
                  <a:pt x="231392" y="419754"/>
                </a:cubicBezTo>
                <a:cubicBezTo>
                  <a:pt x="304038" y="419754"/>
                  <a:pt x="403590" y="56505"/>
                  <a:pt x="435877" y="0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-1947362" y="7722789"/>
            <a:ext cx="366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15336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-2257778" y="1034827"/>
            <a:ext cx="10470442" cy="153858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1219739"/>
            <a:ext cx="5594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Generate Gift!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-2257778" y="3303895"/>
            <a:ext cx="10470442" cy="15385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1879751" y="3424078"/>
            <a:ext cx="9678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This is too much thinking…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just pick me something random.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466666" y="1034827"/>
            <a:ext cx="10470442" cy="15385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24444" y="1219739"/>
            <a:ext cx="5594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Generate Gift!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570134" y="3309741"/>
            <a:ext cx="10470442" cy="15385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948161" y="3424078"/>
            <a:ext cx="9678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This is too much thinking… </a:t>
            </a:r>
          </a:p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just pick me something random.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506134" y="-1296329"/>
            <a:ext cx="10470442" cy="153858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63912" y="-1111417"/>
            <a:ext cx="5594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Generate Gift!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0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17623</TotalTime>
  <Words>127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Cheng</dc:creator>
  <cp:lastModifiedBy>David Cheng</cp:lastModifiedBy>
  <cp:revision>42</cp:revision>
  <dcterms:created xsi:type="dcterms:W3CDTF">2014-12-07T22:21:43Z</dcterms:created>
  <dcterms:modified xsi:type="dcterms:W3CDTF">2014-12-24T17:33:14Z</dcterms:modified>
</cp:coreProperties>
</file>