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F0E6D-3ABC-4D2C-9D53-9FA66D4F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8145A3-A865-4C73-ADF2-F5350826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064F79-57EF-4660-AE62-A9698DC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77ACC1-15C8-44DC-BAE4-0A55557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8A2472-9FCE-4DD7-AD61-08827EC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443A1-6272-45CB-BDCD-3A407B5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DB275A-A0E2-44FC-8409-D134BF0A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B88AE9-7E09-43C3-914D-F3F6677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F84DE6-6F13-457E-A560-FA2F3AC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3A3AA-C50B-48F7-9E48-AF65516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27CB0E-D49C-4F4C-BEE4-88906914D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6C411C-A253-4AFA-B424-B27E40C0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54296C-9C6E-4EB8-B226-5B38040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AA94AE-F1A6-4346-8A04-0C9C795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7B8DA3-AC09-44B5-B370-8B6CE39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9C5F2-4086-4CEC-88F9-45D2B99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BE8B1-2AFB-462E-B8CF-F8C0558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F7AC5-BFBC-4B46-8F57-A459BDB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3B278B-3F2E-4ABA-8E34-08CF3D7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48887C-DBE7-49BF-BC6B-4093044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E56BC-367B-4484-95F1-F9970A42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3B61F6-07A5-402A-A386-3F0C9DD7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ACEC8B-38AA-43DE-A519-23AAA74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4C0165-CD4A-41D9-ABD7-F9290CF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45181F-F94A-4804-83D9-15DF6CC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27643-C6AD-4510-B9FF-9EC6EFC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A4B4D-1780-4898-B500-0D4C6F2A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19991-3253-45CB-BA07-E3EC8E8A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8B4430-1DCE-4782-B5A5-DCCD9A12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FCC752-DF01-42CA-8753-D988C7E0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4B9BC6-77F2-4953-B86C-93B046D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92E43-3CB6-432A-8A23-F35B382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F22CB1-27C4-44F3-8D3F-B2E5517F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E18D74-0F21-4C8F-AF8A-889209AD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E98AEC-BF84-4C9B-A15F-1FE44F69E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AD9B0A6-0F67-4413-8B5A-444F7A8E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672434-810E-419B-A0D3-B27988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CA721B-B8F0-4866-8CF0-738DA4A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F0CBCC-2E03-49C1-B940-54239B39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79DB8-ECD6-43D8-A4B9-2349E1A8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01EC5E-0C9D-450B-B0EC-4CC3B13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AE46BA-981A-4EB3-9878-BF5548A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038370-4E0C-4AA4-BF1D-47AA2CC2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2A3E85-5088-4C11-9BF4-2C8E4CE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77B4C96-963C-40AE-BDF5-BEE96A3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24AD11-1AED-4B48-85B8-B450181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27105-C1DC-4F37-B3FD-C0B484B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377AA6-1154-416F-83AC-0AA6AB9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042203-9CC1-4E69-9E9D-ECA687D4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6C723E-D6B7-4556-B283-CCF00466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C4A368-DC66-4F84-B8C8-C404AECB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6A31E1-94FA-4617-9629-1D2E276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6DF2D-6A63-4DED-A606-F41FFF62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9CA852-6576-48FC-B8E0-7C530CBC2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0BAB75-4E97-45DA-A5BC-432EB3E0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ACD496-0A9A-4E15-9EB5-4FDEFB5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29DD4B-95DA-41C1-B27B-3CD3749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6C6564-7AC4-49AE-BF36-9F5D03C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90792F-70CD-48FA-B5DE-F861584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63DA1B-989F-4CA4-8D1C-284A9ED7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BC2CB-0E2C-4A8D-97D8-35E2C02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751-9966-48A0-AACF-5C0099112749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383A1D-821F-4066-897B-2D172836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FB2F0F-4058-4D9F-8310-7D1AC213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D7694-5F23-40A3-A0DD-50B61A9C1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DevOps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C24F37-F163-4E32-AFDA-9636F92D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u="sng" dirty="0"/>
              <a:t>Team</a:t>
            </a:r>
          </a:p>
          <a:p>
            <a:r>
              <a:rPr lang="en-US" dirty="0" err="1"/>
              <a:t>Shibu</a:t>
            </a:r>
            <a:r>
              <a:rPr lang="en-US" dirty="0"/>
              <a:t> Narayanan</a:t>
            </a:r>
          </a:p>
          <a:p>
            <a:r>
              <a:rPr lang="en-US" dirty="0" err="1"/>
              <a:t>Arun</a:t>
            </a:r>
            <a:r>
              <a:rPr lang="en-US" dirty="0"/>
              <a:t> Mohan </a:t>
            </a:r>
            <a:r>
              <a:rPr lang="en-US" dirty="0" err="1"/>
              <a:t>Kuttampurambath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4C4A1-3B07-402A-9D44-B00C6AC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C51B7-30F4-473F-9643-DC17A134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pipeline is an AWS service which integrates the following</a:t>
            </a:r>
          </a:p>
          <a:p>
            <a:pPr lvl="1"/>
            <a:r>
              <a:rPr lang="en-US" dirty="0"/>
              <a:t>Code Commit</a:t>
            </a:r>
          </a:p>
          <a:p>
            <a:pPr lvl="1"/>
            <a:r>
              <a:rPr lang="en-US" dirty="0"/>
              <a:t>Code Build</a:t>
            </a:r>
          </a:p>
          <a:p>
            <a:pPr lvl="1"/>
            <a:r>
              <a:rPr lang="en-US" dirty="0"/>
              <a:t>Code Deploy</a:t>
            </a:r>
          </a:p>
          <a:p>
            <a:r>
              <a:rPr lang="en-US" dirty="0"/>
              <a:t>The Build steps can be specified  using </a:t>
            </a:r>
            <a:r>
              <a:rPr lang="en-US" dirty="0" err="1"/>
              <a:t>buildspec.yaml</a:t>
            </a:r>
            <a:r>
              <a:rPr lang="en-US" dirty="0"/>
              <a:t> (should be present in source code root directory).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1AD58-ED78-4524-8C7F-3A37468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685AB-9C66-481A-99B5-A937F000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is one of the services provided to deploy your application as containers.</a:t>
            </a:r>
          </a:p>
          <a:p>
            <a:r>
              <a:rPr lang="en-US" dirty="0"/>
              <a:t>The user/admin is responsible for administration of the services, replicas,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possible ways we can use ECS</a:t>
            </a:r>
          </a:p>
          <a:p>
            <a:pPr lvl="1"/>
            <a:r>
              <a:rPr lang="en-US" dirty="0"/>
              <a:t>Deploy to </a:t>
            </a:r>
            <a:r>
              <a:rPr lang="en-US" dirty="0" err="1"/>
              <a:t>Fargate</a:t>
            </a:r>
            <a:r>
              <a:rPr lang="en-US" dirty="0"/>
              <a:t>(completely manages by AWS)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</p:txBody>
      </p:sp>
    </p:spTree>
    <p:extLst>
      <p:ext uri="{BB962C8B-B14F-4D97-AF65-F5344CB8AC3E}">
        <p14:creationId xmlns:p14="http://schemas.microsoft.com/office/powerpoint/2010/main" val="31020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DB10B-AB88-483F-80FD-5370C81D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Kubernetes Service (EKS)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169B4-6870-4C64-B19E-A485828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EKS is AWS’s managed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  <a:p>
            <a:r>
              <a:rPr lang="en-US" dirty="0"/>
              <a:t>The user/admin is responsible for managing the deployment using </a:t>
            </a:r>
            <a:r>
              <a:rPr lang="en-US" dirty="0" err="1"/>
              <a:t>kubernetes</a:t>
            </a:r>
            <a:r>
              <a:rPr lang="en-US" dirty="0"/>
              <a:t> manifests(YAML)</a:t>
            </a:r>
          </a:p>
          <a:p>
            <a:r>
              <a:rPr lang="en-US" dirty="0"/>
              <a:t>EKS manages the cluster and nodes and all the necessary infrastructure required for running </a:t>
            </a:r>
            <a:r>
              <a:rPr lang="en-US" dirty="0" err="1"/>
              <a:t>kubernetes</a:t>
            </a:r>
            <a:r>
              <a:rPr lang="en-US" dirty="0"/>
              <a:t>(Control Plane)</a:t>
            </a:r>
          </a:p>
          <a:p>
            <a:pPr lvl="1"/>
            <a:r>
              <a:rPr lang="en-US" dirty="0"/>
              <a:t>DNS service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API server</a:t>
            </a:r>
          </a:p>
          <a:p>
            <a:pPr lvl="1"/>
            <a:r>
              <a:rPr lang="en-US" dirty="0"/>
              <a:t>State management(</a:t>
            </a:r>
            <a:r>
              <a:rPr lang="en-US" dirty="0" err="1"/>
              <a:t>etcd</a:t>
            </a:r>
            <a:r>
              <a:rPr lang="en-US" dirty="0"/>
              <a:t> internal database)</a:t>
            </a:r>
          </a:p>
          <a:p>
            <a:r>
              <a:rPr lang="en-US" dirty="0"/>
              <a:t>We deployed application images with manifests using </a:t>
            </a:r>
            <a:r>
              <a:rPr lang="en-US" dirty="0" err="1"/>
              <a:t>kubectl</a:t>
            </a:r>
            <a:r>
              <a:rPr lang="en-US" dirty="0"/>
              <a:t> tool</a:t>
            </a:r>
          </a:p>
          <a:p>
            <a:r>
              <a:rPr lang="en-US" dirty="0"/>
              <a:t>Uses Elastic Load Balancer to expose application to world</a:t>
            </a:r>
          </a:p>
          <a:p>
            <a:r>
              <a:rPr lang="en-US" dirty="0"/>
              <a:t>Application is accessible over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6F6EE-9603-466D-9568-221C1945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44E974-E5DA-4EED-AEAE-A3E1180E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the serverless service from AWS(Function as a service)</a:t>
            </a:r>
          </a:p>
          <a:p>
            <a:r>
              <a:rPr lang="en-US" dirty="0"/>
              <a:t>It was used in our POC as a bridge between Code pipeline and EKS</a:t>
            </a:r>
          </a:p>
          <a:p>
            <a:r>
              <a:rPr lang="en-US" dirty="0"/>
              <a:t>We created a python Lambda service.</a:t>
            </a:r>
          </a:p>
          <a:p>
            <a:r>
              <a:rPr lang="en-US" dirty="0"/>
              <a:t>Used BOTO3 Python framework to interact with AWS within Python</a:t>
            </a:r>
          </a:p>
          <a:p>
            <a:r>
              <a:rPr lang="en-US" dirty="0"/>
              <a:t>Since we need to interact with EKS, we created two Lambda layers </a:t>
            </a:r>
          </a:p>
          <a:p>
            <a:pPr lvl="1"/>
            <a:r>
              <a:rPr lang="en-US" dirty="0"/>
              <a:t>One for AWS CLI</a:t>
            </a:r>
          </a:p>
          <a:p>
            <a:pPr lvl="1"/>
            <a:r>
              <a:rPr lang="en-US" dirty="0"/>
              <a:t>One for </a:t>
            </a:r>
            <a:r>
              <a:rPr lang="en-US" dirty="0" err="1"/>
              <a:t>kubectl</a:t>
            </a:r>
            <a:r>
              <a:rPr lang="en-US" dirty="0"/>
              <a:t> (the cli tool to interact with K8S)</a:t>
            </a:r>
          </a:p>
          <a:p>
            <a:r>
              <a:rPr lang="en-US" dirty="0"/>
              <a:t>Kubernetes manifest files were picked up from S3 bucket and deployed to Kubernetes using </a:t>
            </a:r>
            <a:r>
              <a:rPr lang="en-US" dirty="0" err="1"/>
              <a:t>kubectl</a:t>
            </a:r>
            <a:r>
              <a:rPr lang="en-US" dirty="0"/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9419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95F6-7404-420E-8EEB-DC0F42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7ECD0-A2AF-4121-BA4D-A67B5687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Watch service provides logging and monitoring services across all AWS services.</a:t>
            </a:r>
          </a:p>
          <a:p>
            <a:r>
              <a:rPr lang="en-US" dirty="0"/>
              <a:t>Events generated in various services are captured by Cloud Watch and results in triggering of any other configured services.</a:t>
            </a:r>
          </a:p>
          <a:p>
            <a:pPr lvl="1"/>
            <a:r>
              <a:rPr lang="en-US" dirty="0"/>
              <a:t>Example :- When Code is </a:t>
            </a:r>
            <a:r>
              <a:rPr lang="en-US" dirty="0" err="1"/>
              <a:t>commited</a:t>
            </a:r>
            <a:r>
              <a:rPr lang="en-US" dirty="0"/>
              <a:t>/merged in Code Commit, Cloud Watch is responsible for triggering a automatic build in Code Pipeline.</a:t>
            </a:r>
          </a:p>
          <a:p>
            <a:r>
              <a:rPr lang="en-US" dirty="0"/>
              <a:t>Also code pipeline build logs, echo statements in Lambda functions, etc.. are captured and viewable in </a:t>
            </a:r>
            <a:r>
              <a:rPr lang="en-US" dirty="0" err="1"/>
              <a:t>cloudwatch</a:t>
            </a:r>
            <a:r>
              <a:rPr lang="en-US" dirty="0"/>
              <a:t>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4063E-3B27-44FE-9100-0AF5813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S3 - Simple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2E2DE-5EA3-4B76-8E32-4FF5969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is the “persistent hard disk” service provided by AWS</a:t>
            </a:r>
          </a:p>
          <a:p>
            <a:r>
              <a:rPr lang="en-US" dirty="0"/>
              <a:t>S3 is explicitly and implicitly used by different services</a:t>
            </a:r>
          </a:p>
          <a:p>
            <a:pPr lvl="1"/>
            <a:r>
              <a:rPr lang="en-US" dirty="0"/>
              <a:t>Artifacts exchanged between different stages of code pipeline uses S3 are intermediate storage (implicit usage)</a:t>
            </a:r>
          </a:p>
          <a:p>
            <a:pPr lvl="1"/>
            <a:r>
              <a:rPr lang="en-US" dirty="0"/>
              <a:t>For Deployment to EKS, </a:t>
            </a:r>
            <a:r>
              <a:rPr lang="en-US" dirty="0" err="1"/>
              <a:t>kubernetes</a:t>
            </a:r>
            <a:r>
              <a:rPr lang="en-US" dirty="0"/>
              <a:t> manifests are stored temporarily to S3.  It is then picked up by Lambda function and processed(explicit usage).</a:t>
            </a:r>
          </a:p>
        </p:txBody>
      </p:sp>
    </p:spTree>
    <p:extLst>
      <p:ext uri="{BB962C8B-B14F-4D97-AF65-F5344CB8AC3E}">
        <p14:creationId xmlns:p14="http://schemas.microsoft.com/office/powerpoint/2010/main" val="180202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09C4B-A069-43CD-97BC-CB8FECCB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Automation/Scripting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2BB75B-34BD-4B99-87D6-59EC2C53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- We created scripts for the creation/removal of </a:t>
            </a:r>
            <a:r>
              <a:rPr lang="en-US" dirty="0" err="1"/>
              <a:t>aws</a:t>
            </a:r>
            <a:r>
              <a:rPr lang="en-US" dirty="0"/>
              <a:t> resources</a:t>
            </a:r>
          </a:p>
          <a:p>
            <a:r>
              <a:rPr lang="en-US" dirty="0"/>
              <a:t>BOTO3 – Used BOTO3 SDK for Python to create all required resources for EKS</a:t>
            </a:r>
          </a:p>
          <a:p>
            <a:r>
              <a:rPr lang="en-US" dirty="0"/>
              <a:t>This helped us in bringing up resources at start of day and destroying resources at end of day in a consistent fashion.</a:t>
            </a:r>
          </a:p>
          <a:p>
            <a:r>
              <a:rPr lang="en-US" dirty="0"/>
              <a:t>Helped us in speeding up of the creation/removal process.</a:t>
            </a:r>
          </a:p>
        </p:txBody>
      </p:sp>
    </p:spTree>
    <p:extLst>
      <p:ext uri="{BB962C8B-B14F-4D97-AF65-F5344CB8AC3E}">
        <p14:creationId xmlns:p14="http://schemas.microsoft.com/office/powerpoint/2010/main" val="23284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9FDFE-7E96-4DA0-B868-A8040D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C7ED4-6538-4662-96AD-21CBD8C2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Proof of Concept to get familiarized with DEVOPS services offered by Amazon Web Services(AWS)</a:t>
            </a:r>
          </a:p>
          <a:p>
            <a:r>
              <a:rPr lang="en-US" dirty="0"/>
              <a:t>To utilize AWS to have an end to end (Code to Deployment) scenario.</a:t>
            </a:r>
          </a:p>
        </p:txBody>
      </p:sp>
    </p:spTree>
    <p:extLst>
      <p:ext uri="{BB962C8B-B14F-4D97-AF65-F5344CB8AC3E}">
        <p14:creationId xmlns:p14="http://schemas.microsoft.com/office/powerpoint/2010/main" val="19497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F3E44-99DA-4250-A5D3-67E3932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34D32-3517-46CE-B703-FD62E0F8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032565"/>
          </a:xfrm>
        </p:spPr>
        <p:txBody>
          <a:bodyPr>
            <a:normAutofit/>
          </a:bodyPr>
          <a:lstStyle/>
          <a:p>
            <a:r>
              <a:rPr lang="en-US" dirty="0"/>
              <a:t>IAM(Identity and Access Management) for User management</a:t>
            </a:r>
          </a:p>
          <a:p>
            <a:r>
              <a:rPr lang="en-US" dirty="0"/>
              <a:t>Code Commit for GIT repositories</a:t>
            </a:r>
          </a:p>
          <a:p>
            <a:r>
              <a:rPr lang="en-US" dirty="0"/>
              <a:t>Code Build for application build</a:t>
            </a:r>
          </a:p>
          <a:p>
            <a:r>
              <a:rPr lang="en-US" dirty="0"/>
              <a:t>Code Pipeline for managing build</a:t>
            </a:r>
          </a:p>
          <a:p>
            <a:r>
              <a:rPr lang="en-US" dirty="0"/>
              <a:t>Elastic Container Registry(ECR) for docker image repository</a:t>
            </a:r>
          </a:p>
          <a:p>
            <a:r>
              <a:rPr lang="en-US" dirty="0"/>
              <a:t>Elastic Kubernetes Service(EKS) - Application deployment</a:t>
            </a:r>
          </a:p>
          <a:p>
            <a:r>
              <a:rPr lang="en-US" dirty="0"/>
              <a:t>Lambda - for Bridge between Code Pipeline and EKS</a:t>
            </a:r>
          </a:p>
          <a:p>
            <a:r>
              <a:rPr lang="en-US" dirty="0"/>
              <a:t>S3 - For Storage</a:t>
            </a:r>
          </a:p>
          <a:p>
            <a:r>
              <a:rPr lang="en-US" dirty="0"/>
              <a:t>Cloud Watch - For logs and Event Trigger</a:t>
            </a:r>
          </a:p>
        </p:txBody>
      </p:sp>
    </p:spTree>
    <p:extLst>
      <p:ext uri="{BB962C8B-B14F-4D97-AF65-F5344CB8AC3E}">
        <p14:creationId xmlns:p14="http://schemas.microsoft.com/office/powerpoint/2010/main" val="38570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754BC-3B24-4FD1-97FA-2CC2E206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Interaction between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6AF2C-F6BF-47CF-9C7D-A1D34A968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0C0930-2647-4BCE-86E7-A70F3788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125"/>
            <a:ext cx="94011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xmlns="" id="{559817FA-7915-437E-B60F-5FA9C3A0C439}"/>
              </a:ext>
            </a:extLst>
          </p:cNvPr>
          <p:cNvSpPr/>
          <p:nvPr/>
        </p:nvSpPr>
        <p:spPr>
          <a:xfrm>
            <a:off x="6550925" y="1392072"/>
            <a:ext cx="4490114" cy="286602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xmlns="" id="{9897B5D4-A147-435B-8394-BCC21FF27971}"/>
              </a:ext>
            </a:extLst>
          </p:cNvPr>
          <p:cNvSpPr/>
          <p:nvPr/>
        </p:nvSpPr>
        <p:spPr>
          <a:xfrm>
            <a:off x="2019869" y="2292824"/>
            <a:ext cx="2852382" cy="196527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D9D49-3BFB-43D8-BE22-EDAB0AC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Application (Docker containers)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90F633C-D35C-407B-917F-800B3B48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30C69C78-BDBF-4CFA-8206-F73196E9C69C}"/>
              </a:ext>
            </a:extLst>
          </p:cNvPr>
          <p:cNvSpPr/>
          <p:nvPr/>
        </p:nvSpPr>
        <p:spPr>
          <a:xfrm>
            <a:off x="2816557" y="2593075"/>
            <a:ext cx="1228298" cy="103723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Derby Database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xmlns="" id="{17D7A88B-26F5-4635-BB57-2A715CC0E933}"/>
              </a:ext>
            </a:extLst>
          </p:cNvPr>
          <p:cNvSpPr/>
          <p:nvPr/>
        </p:nvSpPr>
        <p:spPr>
          <a:xfrm>
            <a:off x="1369894" y="4558351"/>
            <a:ext cx="2674961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xmlns="" id="{ED22EA2C-0A38-4491-BE95-082918366E9F}"/>
              </a:ext>
            </a:extLst>
          </p:cNvPr>
          <p:cNvSpPr/>
          <p:nvPr/>
        </p:nvSpPr>
        <p:spPr>
          <a:xfrm>
            <a:off x="4872251" y="4558351"/>
            <a:ext cx="2934268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xmlns="" id="{8D4E13AA-B6AF-4B1B-98E8-FEC0AC46C4D2}"/>
              </a:ext>
            </a:extLst>
          </p:cNvPr>
          <p:cNvSpPr/>
          <p:nvPr/>
        </p:nvSpPr>
        <p:spPr>
          <a:xfrm>
            <a:off x="8488907" y="4558351"/>
            <a:ext cx="2552132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 Service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xmlns="" id="{19948A80-11E8-4FE1-AF32-A98DF01418EA}"/>
              </a:ext>
            </a:extLst>
          </p:cNvPr>
          <p:cNvSpPr/>
          <p:nvPr/>
        </p:nvSpPr>
        <p:spPr>
          <a:xfrm>
            <a:off x="8209128" y="2402006"/>
            <a:ext cx="1228298" cy="130859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DynamoDBDatabase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1E0C31D-3695-4A81-80C4-0217431D781F}"/>
              </a:ext>
            </a:extLst>
          </p:cNvPr>
          <p:cNvCxnSpPr/>
          <p:nvPr/>
        </p:nvCxnSpPr>
        <p:spPr>
          <a:xfrm flipV="1">
            <a:off x="2647666" y="3821373"/>
            <a:ext cx="750627" cy="73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C78DBFC-22BF-4FC5-99E3-9157EB2320D6}"/>
              </a:ext>
            </a:extLst>
          </p:cNvPr>
          <p:cNvCxnSpPr/>
          <p:nvPr/>
        </p:nvCxnSpPr>
        <p:spPr>
          <a:xfrm flipH="1" flipV="1">
            <a:off x="3875964" y="3765242"/>
            <a:ext cx="1446663" cy="79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C42312D-1B24-42CA-A510-16F038DA5A5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9157648" y="3710603"/>
            <a:ext cx="607325" cy="84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C996E4-00E6-40D0-9F06-9592ACE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and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BDDB1-6ECE-4354-B3DA-0C16A4EF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userid</a:t>
            </a:r>
            <a:r>
              <a:rPr lang="en-US" dirty="0"/>
              <a:t> for team members</a:t>
            </a:r>
          </a:p>
          <a:p>
            <a:r>
              <a:rPr lang="en-US" dirty="0"/>
              <a:t>Created Roles, Policies, Security Group, </a:t>
            </a:r>
            <a:r>
              <a:rPr lang="en-US" dirty="0" err="1"/>
              <a:t>KeyPairs</a:t>
            </a:r>
            <a:endParaRPr lang="en-US" dirty="0"/>
          </a:p>
          <a:p>
            <a:r>
              <a:rPr lang="en-US" dirty="0"/>
              <a:t>Assigned IAM roles for Code Commit, Code Build, Code Pipeline full Access</a:t>
            </a:r>
          </a:p>
          <a:p>
            <a:r>
              <a:rPr lang="en-US" dirty="0"/>
              <a:t>Generated GIT credentials for all team members</a:t>
            </a:r>
          </a:p>
          <a:p>
            <a:r>
              <a:rPr lang="en-US" dirty="0"/>
              <a:t>Created all the roles and policies required for services to service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1114E-F0D9-47FD-8CAE-3A03F2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A5D04-DAE7-41CE-A89C-DC6EAC04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Commit is the AWS service which provides GIT repository</a:t>
            </a:r>
          </a:p>
          <a:p>
            <a:r>
              <a:rPr lang="en-US" dirty="0"/>
              <a:t>Created git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Assigned policies to users to access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Checked in all code into this repo</a:t>
            </a:r>
          </a:p>
        </p:txBody>
      </p:sp>
    </p:spTree>
    <p:extLst>
      <p:ext uri="{BB962C8B-B14F-4D97-AF65-F5344CB8AC3E}">
        <p14:creationId xmlns:p14="http://schemas.microsoft.com/office/powerpoint/2010/main" val="18580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4CA06-3E22-47B6-B60A-4A10D8D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963B64-D0B8-4626-A253-C81AF4DF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build is AWS service which is responsible for building application code.</a:t>
            </a:r>
          </a:p>
          <a:p>
            <a:r>
              <a:rPr lang="en-US" dirty="0"/>
              <a:t>Source (input) to this service is Code Commit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 part of build the following main actions were performed</a:t>
            </a:r>
          </a:p>
          <a:p>
            <a:pPr lvl="1"/>
            <a:r>
              <a:rPr lang="en-US" dirty="0"/>
              <a:t>Java build</a:t>
            </a:r>
          </a:p>
          <a:p>
            <a:pPr lvl="1"/>
            <a:r>
              <a:rPr lang="en-US" dirty="0"/>
              <a:t>Perform docker build of JAR and create docker images</a:t>
            </a:r>
          </a:p>
          <a:p>
            <a:pPr lvl="1"/>
            <a:r>
              <a:rPr lang="en-US" dirty="0"/>
              <a:t>Perform docker build of python application and create docker image</a:t>
            </a:r>
          </a:p>
          <a:p>
            <a:pPr lvl="1"/>
            <a:r>
              <a:rPr lang="en-US" dirty="0"/>
              <a:t>Download and re-tag derby-</a:t>
            </a:r>
            <a:r>
              <a:rPr lang="en-US" dirty="0" err="1"/>
              <a:t>db</a:t>
            </a:r>
            <a:r>
              <a:rPr lang="en-US" dirty="0"/>
              <a:t> docker image</a:t>
            </a:r>
          </a:p>
          <a:p>
            <a:pPr lvl="1"/>
            <a:r>
              <a:rPr lang="en-US" dirty="0"/>
              <a:t>Upload docker images to Elastic Container Registry(ECR)</a:t>
            </a:r>
          </a:p>
        </p:txBody>
      </p:sp>
    </p:spTree>
    <p:extLst>
      <p:ext uri="{BB962C8B-B14F-4D97-AF65-F5344CB8AC3E}">
        <p14:creationId xmlns:p14="http://schemas.microsoft.com/office/powerpoint/2010/main" val="30320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AC746-03DA-46D7-82FA-49752EE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36523-0F60-4484-8D07-E51318B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Deploy is an AWS service which deploys the build artifacts to dev/test/prod servers.</a:t>
            </a:r>
          </a:p>
          <a:p>
            <a:r>
              <a:rPr lang="en-US" dirty="0"/>
              <a:t>In our POC our aim was to deploy our application to Kubernetes</a:t>
            </a:r>
          </a:p>
          <a:p>
            <a:r>
              <a:rPr lang="en-US" dirty="0"/>
              <a:t>In AWS Code Deploy there is no action to deploy build artifacts to Elastic Kubernetes Service(EKS)</a:t>
            </a:r>
          </a:p>
          <a:p>
            <a:r>
              <a:rPr lang="en-US" dirty="0"/>
              <a:t>So, the artifacts were deployed to Lambda</a:t>
            </a:r>
          </a:p>
          <a:p>
            <a:r>
              <a:rPr lang="en-US" dirty="0"/>
              <a:t>In Lambda, logic was embedded to deploy to 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838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DevOps on AWS</vt:lpstr>
      <vt:lpstr>Objective</vt:lpstr>
      <vt:lpstr>AWS services utilized</vt:lpstr>
      <vt:lpstr>Interaction between Services</vt:lpstr>
      <vt:lpstr>Reference Application (Docker containers)</vt:lpstr>
      <vt:lpstr>IAM (Identity and Access Management)</vt:lpstr>
      <vt:lpstr>Code Commit</vt:lpstr>
      <vt:lpstr>Code Build</vt:lpstr>
      <vt:lpstr>Code Deploy</vt:lpstr>
      <vt:lpstr>Code Pipeline</vt:lpstr>
      <vt:lpstr>Elastic Container Service (ECS)</vt:lpstr>
      <vt:lpstr>Elastic Kubernetes Service (EKS)</vt:lpstr>
      <vt:lpstr>Lambda</vt:lpstr>
      <vt:lpstr>Cloud Watch</vt:lpstr>
      <vt:lpstr>S3 - Simple Storage Service</vt:lpstr>
      <vt:lpstr>Automation/Scripting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on AWS</dc:title>
  <dc:creator>Shibu Narayanan</dc:creator>
  <cp:lastModifiedBy>Windows User</cp:lastModifiedBy>
  <cp:revision>41</cp:revision>
  <dcterms:created xsi:type="dcterms:W3CDTF">2020-04-30T18:43:13Z</dcterms:created>
  <dcterms:modified xsi:type="dcterms:W3CDTF">2020-05-19T10:33:15Z</dcterms:modified>
</cp:coreProperties>
</file>