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02B15-D340-44E1-89F1-21753CE2ACE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6BFA3-CD93-4424-A3DE-B30BFCC3F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9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6BFA3-CD93-4424-A3DE-B30BFCC3FD7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22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F9CF-DA5E-4D05-900D-DD8261176962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0A48-401A-4CB0-B956-8F436B663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9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F9CF-DA5E-4D05-900D-DD8261176962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0A48-401A-4CB0-B956-8F436B663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11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F9CF-DA5E-4D05-900D-DD8261176962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0A48-401A-4CB0-B956-8F436B663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67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F9CF-DA5E-4D05-900D-DD8261176962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0A48-401A-4CB0-B956-8F436B663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33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F9CF-DA5E-4D05-900D-DD8261176962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0A48-401A-4CB0-B956-8F436B663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12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F9CF-DA5E-4D05-900D-DD8261176962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0A48-401A-4CB0-B956-8F436B663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48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F9CF-DA5E-4D05-900D-DD8261176962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0A48-401A-4CB0-B956-8F436B663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6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F9CF-DA5E-4D05-900D-DD8261176962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0A48-401A-4CB0-B956-8F436B663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69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F9CF-DA5E-4D05-900D-DD8261176962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0A48-401A-4CB0-B956-8F436B663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61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F9CF-DA5E-4D05-900D-DD8261176962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0A48-401A-4CB0-B956-8F436B663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22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F9CF-DA5E-4D05-900D-DD8261176962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0A48-401A-4CB0-B956-8F436B663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96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2F9CF-DA5E-4D05-900D-DD8261176962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B0A48-401A-4CB0-B956-8F436B663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47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SES-2023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 err="1" smtClean="0"/>
              <a:t>stack-oriented</a:t>
            </a:r>
            <a:r>
              <a:rPr lang="ru-RU" sz="3600" dirty="0" smtClean="0"/>
              <a:t> </a:t>
            </a:r>
            <a:r>
              <a:rPr lang="ru-RU" sz="3600" dirty="0" err="1" smtClean="0"/>
              <a:t>programming</a:t>
            </a:r>
            <a:r>
              <a:rPr lang="ru-RU" sz="3600" dirty="0" smtClean="0"/>
              <a:t> </a:t>
            </a:r>
            <a:r>
              <a:rPr lang="ru-RU" sz="3600" dirty="0" err="1" smtClean="0"/>
              <a:t>language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834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020127" cy="38302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Баланс скобок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5866" y="2015921"/>
            <a:ext cx="52712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17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17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17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17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17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17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17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17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17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17563" algn="l"/>
              </a:tabLst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Имеется строка, содержащая скобки () и []. Скобочное выражение считается правильным, если: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17563" algn="l"/>
              </a:tabLst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оно является пустым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17563" algn="l"/>
              </a:tabLst>
            </a:pPr>
            <a:r>
              <a:rPr lang="ru-RU" altLang="ru-RU" sz="2400" dirty="0" smtClean="0"/>
              <a:t>если для каждой открывающейся скобки найдётся закрывающая 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476" y="104640"/>
            <a:ext cx="4952464" cy="675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671" y="929123"/>
            <a:ext cx="7588151" cy="15231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71" y="2958604"/>
            <a:ext cx="7523495" cy="13859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670" y="4850862"/>
            <a:ext cx="7523495" cy="125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93291" cy="1325563"/>
          </a:xfrm>
        </p:spPr>
        <p:txBody>
          <a:bodyPr/>
          <a:lstStyle/>
          <a:p>
            <a:r>
              <a:rPr lang="ru-RU" dirty="0" smtClean="0"/>
              <a:t>Факториал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7381" y="1690688"/>
            <a:ext cx="5144218" cy="37533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25" y="1403866"/>
            <a:ext cx="4020111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язык программирования, в котором для передачи параметров используется машинная модель стека</a:t>
            </a:r>
          </a:p>
          <a:p>
            <a:r>
              <a:rPr lang="ru-RU" b="1" dirty="0" smtClean="0"/>
              <a:t>чистые функции</a:t>
            </a:r>
            <a:endParaRPr lang="ru-RU" dirty="0" smtClean="0"/>
          </a:p>
          <a:p>
            <a:r>
              <a:rPr lang="ru-RU" b="1" dirty="0" smtClean="0"/>
              <a:t>Конкатенация</a:t>
            </a:r>
          </a:p>
          <a:p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04805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8180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Конкатенация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7147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Конкатенация </a:t>
            </a:r>
            <a:r>
              <a:rPr lang="ru-RU" dirty="0"/>
              <a:t>— это соединение нескольких строк. Язык, в котором обычным соединением двух фрагментов кода получается их композиция, называется </a:t>
            </a:r>
            <a:r>
              <a:rPr lang="ru-RU" dirty="0" err="1" smtClean="0"/>
              <a:t>конкатенативным</a:t>
            </a:r>
            <a:r>
              <a:rPr lang="ru-RU" dirty="0" smtClean="0"/>
              <a:t>. </a:t>
            </a:r>
            <a:r>
              <a:rPr lang="ru-RU" dirty="0"/>
              <a:t>Каждый из этих кусков кода — функция, которая берет в качестве аргумента стек и в качестве результата его же, стек, и возвращает. Поэтому чаще такие языки называют стековыми (</a:t>
            </a:r>
            <a:r>
              <a:rPr lang="ru-RU" dirty="0" err="1"/>
              <a:t>stack-based</a:t>
            </a:r>
            <a:r>
              <a:rPr lang="ru-RU" dirty="0"/>
              <a:t>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2689" y="1652648"/>
            <a:ext cx="45720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Стековые языки живы и </a:t>
            </a:r>
            <a:r>
              <a:rPr lang="ru-RU" sz="2400" dirty="0" smtClean="0"/>
              <a:t>существуют. Благодаря быстродействию и </a:t>
            </a:r>
            <a:r>
              <a:rPr lang="ru-RU" sz="2400" dirty="0"/>
              <a:t>легковесности трансляторов они применяются и в реальном мире. JVM, самая, пожалуй, распространенная виртуальная машина в мире; </a:t>
            </a:r>
            <a:r>
              <a:rPr lang="ru-RU" sz="2400" dirty="0" err="1"/>
              <a:t>CPython</a:t>
            </a:r>
            <a:r>
              <a:rPr lang="ru-RU" sz="2400" dirty="0"/>
              <a:t>, ещё одна стековая виртуальная машина[2], которая используется во множестве высоконагруженных проектов, таких как </a:t>
            </a:r>
            <a:r>
              <a:rPr lang="ru-RU" sz="2400" dirty="0" err="1"/>
              <a:t>Youtube</a:t>
            </a:r>
            <a:r>
              <a:rPr lang="ru-RU" sz="2400" dirty="0"/>
              <a:t> и </a:t>
            </a:r>
            <a:r>
              <a:rPr lang="ru-RU" sz="2400" dirty="0" err="1"/>
              <a:t>BitTorrent</a:t>
            </a:r>
            <a:r>
              <a:rPr lang="ru-RU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7921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Организация программы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770546"/>
            <a:ext cx="6670675" cy="4147457"/>
          </a:xfrm>
        </p:spPr>
      </p:pic>
      <p:sp>
        <p:nvSpPr>
          <p:cNvPr id="10" name="TextBox 9"/>
          <p:cNvSpPr txBox="1"/>
          <p:nvPr/>
        </p:nvSpPr>
        <p:spPr>
          <a:xfrm>
            <a:off x="838200" y="1807492"/>
            <a:ext cx="42043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Выполнение всех операторов и функции завязано на взаимодействии со стеком путём изымания оттуда данных и наоборот.</a:t>
            </a:r>
          </a:p>
          <a:p>
            <a:r>
              <a:rPr lang="ru-RU" dirty="0" smtClean="0"/>
              <a:t>В свою очередь функции обособлены от основного кода и на уровне абстракции будет иметь свой стек. Это сделано с целью безопасности и чистоты функций.</a:t>
            </a:r>
          </a:p>
          <a:p>
            <a:r>
              <a:rPr lang="ru-RU" dirty="0" smtClean="0"/>
              <a:t>Если углубиться единственное, что получит функция это параметры и метку куда вернуться после выполнения.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7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Организация стека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42" y="1153608"/>
            <a:ext cx="9358358" cy="3095120"/>
          </a:xfrm>
        </p:spPr>
      </p:pic>
      <p:sp>
        <p:nvSpPr>
          <p:cNvPr id="5" name="TextBox 4"/>
          <p:cNvSpPr txBox="1"/>
          <p:nvPr/>
        </p:nvSpPr>
        <p:spPr>
          <a:xfrm>
            <a:off x="267855" y="1690688"/>
            <a:ext cx="220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представляет собой набор однобайтовых ссылок на данные. В вершине стека обязательно лежит указатель на тип данных, а только потом указатель на само значение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3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Из-за того что стек структура динамическая, транслятор не может предугадать что там будет в той или иной строчке кода при выполнении. Поэтому необходимо в режиме выполнения программы делать проверки.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0208" y="3742676"/>
            <a:ext cx="3471719" cy="181761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86600" y="3556663"/>
            <a:ext cx="3415291" cy="200362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8624137" y="3614029"/>
            <a:ext cx="3235354" cy="194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2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Чистые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5764" y="1357746"/>
            <a:ext cx="5156200" cy="4966999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Функция </a:t>
            </a:r>
            <a:r>
              <a:rPr lang="ru-RU" dirty="0"/>
              <a:t>чистая, если не имеет побочных эффектов и каждый раз возвращает одинаковый результат, когда она вызывается с тем же набором </a:t>
            </a:r>
            <a:r>
              <a:rPr lang="ru-RU" dirty="0" smtClean="0"/>
              <a:t>аргументов</a:t>
            </a:r>
            <a:endParaRPr lang="en-US" dirty="0" smtClean="0"/>
          </a:p>
          <a:p>
            <a:r>
              <a:rPr lang="ru-RU" dirty="0" smtClean="0"/>
              <a:t>Выделение собственного стека для каждой функции</a:t>
            </a:r>
          </a:p>
          <a:p>
            <a:r>
              <a:rPr lang="ru-RU" dirty="0" smtClean="0"/>
              <a:t>Единственное взаимодействие функции со стеком заключается в изымании из него параметров и помещение </a:t>
            </a:r>
            <a:r>
              <a:rPr lang="ru-RU" dirty="0" err="1" smtClean="0"/>
              <a:t>едиственного</a:t>
            </a:r>
            <a:r>
              <a:rPr lang="ru-RU" dirty="0" smtClean="0"/>
              <a:t> </a:t>
            </a:r>
            <a:r>
              <a:rPr lang="ru-RU" dirty="0" err="1" smtClean="0"/>
              <a:t>возмодного</a:t>
            </a:r>
            <a:r>
              <a:rPr lang="ru-RU" dirty="0" smtClean="0"/>
              <a:t> </a:t>
            </a:r>
            <a:r>
              <a:rPr lang="ru-RU" dirty="0" err="1" smtClean="0"/>
              <a:t>рещультат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075" y="1690688"/>
            <a:ext cx="6700925" cy="273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Возможности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-Арифметические операции +,-,*,/</a:t>
            </a:r>
          </a:p>
          <a:p>
            <a:pPr marL="0" indent="0">
              <a:buNone/>
            </a:pPr>
            <a:r>
              <a:rPr lang="ru-RU" dirty="0" smtClean="0"/>
              <a:t>-Операции сравнения </a:t>
            </a:r>
            <a:r>
              <a:rPr lang="en-US" dirty="0" smtClean="0"/>
              <a:t>&lt;,&gt;,=,…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ru-RU" dirty="0" smtClean="0"/>
              <a:t>Условный оператор</a:t>
            </a:r>
            <a:r>
              <a:rPr lang="en-US" dirty="0" smtClean="0"/>
              <a:t> if(){}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ru-RU" dirty="0" smtClean="0"/>
              <a:t>Цикл </a:t>
            </a:r>
            <a:r>
              <a:rPr lang="en-US" dirty="0" smtClean="0"/>
              <a:t>while(){}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ru-RU" dirty="0" smtClean="0"/>
              <a:t>Управление стеком </a:t>
            </a:r>
            <a:r>
              <a:rPr lang="en-US" dirty="0" smtClean="0"/>
              <a:t>dup, drop, swap, over, depth, clear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ru-RU" dirty="0" smtClean="0"/>
              <a:t>Вывод </a:t>
            </a:r>
            <a:r>
              <a:rPr lang="en-US" dirty="0" err="1" smtClean="0"/>
              <a:t>write,writeline,print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ru-RU" dirty="0" smtClean="0"/>
              <a:t>Чтение </a:t>
            </a:r>
            <a:r>
              <a:rPr lang="en-US" dirty="0" smtClean="0"/>
              <a:t>read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84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Препроцессор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4126" y="1339706"/>
            <a:ext cx="1452418" cy="4557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#include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51709" y="2146445"/>
            <a:ext cx="205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String.lib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88837" y="2602202"/>
            <a:ext cx="2050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length</a:t>
            </a:r>
          </a:p>
          <a:p>
            <a:r>
              <a:rPr lang="en-US" sz="2400" dirty="0" smtClean="0"/>
              <a:t>compare</a:t>
            </a:r>
          </a:p>
          <a:p>
            <a:r>
              <a:rPr lang="en-US" sz="2400" dirty="0" smtClean="0"/>
              <a:t>print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51709" y="3756827"/>
            <a:ext cx="205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Math.lib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88837" y="4295233"/>
            <a:ext cx="205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factor</a:t>
            </a:r>
          </a:p>
          <a:p>
            <a:r>
              <a:rPr lang="en-US" sz="2400" dirty="0" smtClean="0"/>
              <a:t>pow</a:t>
            </a:r>
            <a:endParaRPr lang="ru-RU" sz="24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483762" y="1339705"/>
            <a:ext cx="1452418" cy="4557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#polish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536044" y="1915612"/>
            <a:ext cx="5492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#polish var1+var2/3+example(4)*2*(10-5)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769840" y="3525994"/>
            <a:ext cx="5258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var1 var2 3 / 4 example  </a:t>
            </a:r>
            <a:r>
              <a:rPr lang="ru-RU" sz="2400" dirty="0" smtClean="0"/>
              <a:t>10 5</a:t>
            </a:r>
            <a:r>
              <a:rPr lang="sv-SE" sz="2400" dirty="0" smtClean="0"/>
              <a:t> </a:t>
            </a:r>
            <a:r>
              <a:rPr lang="sv-SE" sz="2400" dirty="0"/>
              <a:t>- </a:t>
            </a:r>
            <a:r>
              <a:rPr lang="sv-SE" sz="2400" dirty="0" smtClean="0"/>
              <a:t> </a:t>
            </a:r>
            <a:r>
              <a:rPr lang="sv-SE" sz="2400" dirty="0"/>
              <a:t>2  </a:t>
            </a:r>
            <a:r>
              <a:rPr lang="sv-SE" sz="2400" dirty="0" smtClean="0"/>
              <a:t>*</a:t>
            </a:r>
            <a:r>
              <a:rPr lang="ru-RU" sz="2400" dirty="0" smtClean="0"/>
              <a:t> *</a:t>
            </a:r>
            <a:r>
              <a:rPr lang="sv-SE" sz="2400" dirty="0" smtClean="0"/>
              <a:t> </a:t>
            </a:r>
            <a:r>
              <a:rPr lang="sv-SE" sz="2400" dirty="0"/>
              <a:t>+ + </a:t>
            </a:r>
            <a:endParaRPr lang="ru-RU" sz="2400" dirty="0"/>
          </a:p>
        </p:txBody>
      </p:sp>
      <p:cxnSp>
        <p:nvCxnSpPr>
          <p:cNvPr id="15" name="Прямая со стрелкой 14"/>
          <p:cNvCxnSpPr>
            <a:stCxn id="10" idx="2"/>
            <a:endCxn id="13" idx="0"/>
          </p:cNvCxnSpPr>
          <p:nvPr/>
        </p:nvCxnSpPr>
        <p:spPr>
          <a:xfrm>
            <a:off x="8282132" y="2377277"/>
            <a:ext cx="116898" cy="114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55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399</Words>
  <Application>Microsoft Office PowerPoint</Application>
  <PresentationFormat>Широкоэкранный</PresentationFormat>
  <Paragraphs>45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SES-2023</vt:lpstr>
      <vt:lpstr>Презентация PowerPoint</vt:lpstr>
      <vt:lpstr>Конкатенация</vt:lpstr>
      <vt:lpstr>Организация программы</vt:lpstr>
      <vt:lpstr>Организация стека</vt:lpstr>
      <vt:lpstr>Презентация PowerPoint</vt:lpstr>
      <vt:lpstr>Чистые функции</vt:lpstr>
      <vt:lpstr>Возможности языка</vt:lpstr>
      <vt:lpstr>Препроцессор</vt:lpstr>
      <vt:lpstr>Баланс скобок</vt:lpstr>
      <vt:lpstr>Презентация PowerPoint</vt:lpstr>
      <vt:lpstr>Факториал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SES-2023</dc:title>
  <dc:creator>HP</dc:creator>
  <cp:lastModifiedBy>HP</cp:lastModifiedBy>
  <cp:revision>12</cp:revision>
  <dcterms:created xsi:type="dcterms:W3CDTF">2023-12-17T21:34:38Z</dcterms:created>
  <dcterms:modified xsi:type="dcterms:W3CDTF">2023-12-19T09:59:26Z</dcterms:modified>
</cp:coreProperties>
</file>