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405" r:id="rId3"/>
    <p:sldId id="406" r:id="rId4"/>
    <p:sldId id="407" r:id="rId5"/>
    <p:sldId id="346" r:id="rId6"/>
    <p:sldId id="352" r:id="rId7"/>
    <p:sldId id="350" r:id="rId8"/>
    <p:sldId id="444" r:id="rId9"/>
    <p:sldId id="345" r:id="rId10"/>
    <p:sldId id="347" r:id="rId11"/>
    <p:sldId id="351" r:id="rId12"/>
    <p:sldId id="353" r:id="rId13"/>
    <p:sldId id="354" r:id="rId14"/>
    <p:sldId id="355" r:id="rId15"/>
    <p:sldId id="445" r:id="rId16"/>
    <p:sldId id="357" r:id="rId17"/>
    <p:sldId id="44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04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08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457" r:id="rId52"/>
    <p:sldId id="41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>
            <a:extLst>
              <a:ext uri="{FF2B5EF4-FFF2-40B4-BE49-F238E27FC236}">
                <a16:creationId xmlns:a16="http://schemas.microsoft.com/office/drawing/2014/main" id="{472F578D-04E4-41A4-85AC-C84D11AA6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>
            <a:extLst>
              <a:ext uri="{FF2B5EF4-FFF2-40B4-BE49-F238E27FC236}">
                <a16:creationId xmlns:a16="http://schemas.microsoft.com/office/drawing/2014/main" id="{E6EA9807-39FF-494C-9208-A5202AC51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>
            <a:extLst>
              <a:ext uri="{FF2B5EF4-FFF2-40B4-BE49-F238E27FC236}">
                <a16:creationId xmlns:a16="http://schemas.microsoft.com/office/drawing/2014/main" id="{0615E23A-4E8F-4366-BD68-C00A635FC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BDB5D9-B1D7-4F8D-98C3-FD4DF1775998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>
            <a:extLst>
              <a:ext uri="{FF2B5EF4-FFF2-40B4-BE49-F238E27FC236}">
                <a16:creationId xmlns:a16="http://schemas.microsoft.com/office/drawing/2014/main" id="{5F1C4FB8-2C69-4356-8CEA-59788A42C8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>
            <a:extLst>
              <a:ext uri="{FF2B5EF4-FFF2-40B4-BE49-F238E27FC236}">
                <a16:creationId xmlns:a16="http://schemas.microsoft.com/office/drawing/2014/main" id="{07A20149-BBE3-4A22-9322-E3C9BE16CD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Надпись «Ответ» - это триггер для отображения ответа задачи</a:t>
            </a:r>
          </a:p>
        </p:txBody>
      </p:sp>
      <p:sp>
        <p:nvSpPr>
          <p:cNvPr id="44036" name="Номер слайда 3">
            <a:extLst>
              <a:ext uri="{FF2B5EF4-FFF2-40B4-BE49-F238E27FC236}">
                <a16:creationId xmlns:a16="http://schemas.microsoft.com/office/drawing/2014/main" id="{10E26A22-B50E-44DC-B098-D487DFBE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C07CB2-04F3-488A-8386-2B0E4027B4B1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FC85-0EFE-457F-85CA-D185D57F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782A7819-51CC-42F7-BEDD-320A8FB07A7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Решим задачу по алгоритму Прима.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Переопределим вершины графа.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85547E4-4ED4-4332-AF6C-D6768CDED1F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79E1BC07-CF18-472C-9662-7D3677B9FA69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98D9EF7E-3896-4A46-AA2F-31A3A3C96FC0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3F0C1FFA-EAC2-4579-BD03-D7408F7D1179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70DA24FC-1617-4575-AB2C-5797D196DD0A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82E86992-D291-4F30-B486-9D9CC5B44CF3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FE80F3B-6C65-4712-9611-4A5B92A98E43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C111E35-5244-48E8-8A1F-A0D5EC2797E0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A2EE936-3F71-4F19-8C2B-79B29AED9A3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3A811E03-CB84-400B-9A7D-99EB92C5A38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3C182A3-96C6-4F99-B034-3834B999568C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5D1C804-C155-46A4-916D-123E3FE1CE22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78C4572B-1D43-4346-9B86-700B502D0E79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2D8DD4-D710-434F-9F00-C0F796E4D815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E5619-B061-4318-AC6F-2A246DA344CE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3F5F8-DABE-403B-B7F4-D2E5716982AD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2F0545-C917-4E3E-8EE8-A87483CE7D1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26E531-D88C-4F2F-8434-14F0C92D6971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D5C7F-CD83-44EF-BF48-FF6496ABE7CD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E530CE-114F-4B1A-8080-FB67E6376309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802D85-D3BB-4F9B-BC8E-6959157F5AC6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0651246-2EE2-49CF-9382-05B6CD173967}"/>
                </a:ext>
              </a:extLst>
            </p:cNvPr>
            <p:cNvCxnSpPr>
              <a:stCxn id="59" idx="0"/>
              <a:endCxn id="58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263A88BB-E478-443F-B946-FCFFEED0BD5F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77EEA66-DA3F-4606-B89B-BBB9B9A9CE05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21CE9CAB-0F6F-4895-88B8-1D5FA6349BCF}"/>
                </a:ext>
              </a:extLst>
            </p:cNvPr>
            <p:cNvCxnSpPr>
              <a:stCxn id="58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62219FC-D85F-4CC5-866D-E1883390C14F}"/>
                </a:ext>
              </a:extLst>
            </p:cNvPr>
            <p:cNvCxnSpPr>
              <a:stCxn id="61" idx="6"/>
              <a:endCxn id="60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E485F81D-E0A7-4008-970A-49E34595653E}"/>
                </a:ext>
              </a:extLst>
            </p:cNvPr>
            <p:cNvCxnSpPr>
              <a:endCxn id="59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0D1FBFC9-BD5E-4DF1-82C1-464FB7F93118}"/>
                </a:ext>
              </a:extLst>
            </p:cNvPr>
            <p:cNvCxnSpPr>
              <a:stCxn id="60" idx="1"/>
              <a:endCxn id="58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FC95D-5E29-45B1-8689-7888009FE753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F01188-56F7-41C6-ACAA-CAC43FEFB132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5E2A9-0F26-4D3A-AFF8-A0B99AC1EB70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7CDBD6-E326-40CA-A7B6-EE0D03BA01C2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C62D99-8432-44CB-96C3-5B73A4206696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F24C0C-5FD3-4914-B621-1C7CB4BE3488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07DB7-C876-446F-878D-05B3D32B5134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E753DC6E-E772-4896-9053-261F829BF739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09B41A40-D470-491D-BDD8-E4CFDB0D469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6C0D6A53-6F9D-4085-BDEB-08F92F459899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F32E279-C5CB-4154-90A2-C4AF7DFF6438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E88CB163-BBB6-4EED-B2CB-4B9E4B18DB5F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pic>
        <p:nvPicPr>
          <p:cNvPr id="15366" name="Рисунок 31">
            <a:extLst>
              <a:ext uri="{FF2B5EF4-FFF2-40B4-BE49-F238E27FC236}">
                <a16:creationId xmlns:a16="http://schemas.microsoft.com/office/drawing/2014/main" id="{AB195BC2-A6E4-44F5-A0F2-7E5AFCE7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4" y="4667250"/>
            <a:ext cx="19208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65B2CDC-B842-4893-B6B2-901B8213C311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C56218F7-5C6F-49E7-B515-B30D46EC92B8}"/>
                </a:ext>
              </a:extLst>
            </p:cNvPr>
            <p:cNvCxnSpPr>
              <a:stCxn id="85" idx="0"/>
              <a:endCxn id="84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E3494B9-3EB7-410A-9B86-6F66BE16E046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CB575B1-FA34-4932-8415-CE5302015DAD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46799802-C30C-4E23-8873-0958C7F25B1D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3B43D3E7-CE6C-4A78-9EFE-46631E6DB3A8}"/>
                </a:ext>
              </a:extLst>
            </p:cNvPr>
            <p:cNvCxnSpPr>
              <a:stCxn id="87" idx="6"/>
              <a:endCxn id="86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835A59C-C26C-400C-AEA2-362E5A353546}"/>
                </a:ext>
              </a:extLst>
            </p:cNvPr>
            <p:cNvCxnSpPr>
              <a:endCxn id="85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94B85CA2-AEE7-4569-835D-447060CA46DA}"/>
                </a:ext>
              </a:extLst>
            </p:cNvPr>
            <p:cNvCxnSpPr>
              <a:stCxn id="86" idx="1"/>
              <a:endCxn id="84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EA1B84-6D45-46DC-88F7-BDF7B6EE0847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28A5AA-825A-4389-BEA6-8BC98F1FA2BD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BFE567-E6BD-4EAD-9C20-8BECBD149DAA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B2332A-9BCC-4D94-B5E7-687EF705F74A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1C9ACA-446D-44B0-83A9-FA6FB00AA251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A10CB2-A944-4227-871B-4BF41C642645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A41228-725C-4910-B33D-F4AF47BA5F56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1CBB397-15B8-4F10-B234-42DDB6E1F38A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2F272BCD-4438-4F19-BE66-5CCF1F133AA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377657C-E3A4-43CD-83AC-F33528233016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DC5EC162-3F94-4375-9A65-B19D50E04F59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9C3F168C-2D0D-498C-8BCA-53BE0DC2B11C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39F9EFE-A95A-428B-A868-670DC0B0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6388" name="Объект 2">
            <a:extLst>
              <a:ext uri="{FF2B5EF4-FFF2-40B4-BE49-F238E27FC236}">
                <a16:creationId xmlns:a16="http://schemas.microsoft.com/office/drawing/2014/main" id="{A8FB6892-11E0-438B-A1C6-8D83DB2C484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6"/>
            <a:ext cx="8229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Представим граф в виде матрицы смежности.</a:t>
            </a:r>
          </a:p>
        </p:txBody>
      </p:sp>
      <p:sp>
        <p:nvSpPr>
          <p:cNvPr id="92" name="Объект 2">
            <a:extLst>
              <a:ext uri="{FF2B5EF4-FFF2-40B4-BE49-F238E27FC236}">
                <a16:creationId xmlns:a16="http://schemas.microsoft.com/office/drawing/2014/main" id="{5B9451C8-21E7-4D05-8693-BE512B8A667A}"/>
              </a:ext>
            </a:extLst>
          </p:cNvPr>
          <p:cNvSpPr txBox="1">
            <a:spLocks/>
          </p:cNvSpPr>
          <p:nvPr/>
        </p:nvSpPr>
        <p:spPr bwMode="auto">
          <a:xfrm>
            <a:off x="4027488" y="5300664"/>
            <a:ext cx="65325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93" name="Объект 2">
            <a:extLst>
              <a:ext uri="{FF2B5EF4-FFF2-40B4-BE49-F238E27FC236}">
                <a16:creationId xmlns:a16="http://schemas.microsoft.com/office/drawing/2014/main" id="{FC0B8D1D-3CD1-405F-81C7-C9BD281BB2D5}"/>
              </a:ext>
            </a:extLst>
          </p:cNvPr>
          <p:cNvSpPr txBox="1">
            <a:spLocks/>
          </p:cNvSpPr>
          <p:nvPr/>
        </p:nvSpPr>
        <p:spPr bwMode="auto">
          <a:xfrm>
            <a:off x="7918450" y="5589589"/>
            <a:ext cx="1855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3</a:t>
            </a:r>
          </a:p>
        </p:txBody>
      </p:sp>
      <p:graphicFrame>
        <p:nvGraphicFramePr>
          <p:cNvPr id="96" name="Таблица 95">
            <a:extLst>
              <a:ext uri="{FF2B5EF4-FFF2-40B4-BE49-F238E27FC236}">
                <a16:creationId xmlns:a16="http://schemas.microsoft.com/office/drawing/2014/main" id="{276DE17A-25BF-4630-9654-256972C8F3BD}"/>
              </a:ext>
            </a:extLst>
          </p:cNvPr>
          <p:cNvGraphicFramePr>
            <a:graphicFrameLocks noGrp="1"/>
          </p:cNvGraphicFramePr>
          <p:nvPr/>
        </p:nvGraphicFramePr>
        <p:xfrm>
          <a:off x="3697288" y="2089150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Объект 2">
            <a:extLst>
              <a:ext uri="{FF2B5EF4-FFF2-40B4-BE49-F238E27FC236}">
                <a16:creationId xmlns:a16="http://schemas.microsoft.com/office/drawing/2014/main" id="{563FC964-B158-43A7-A331-3ADD48DB11F8}"/>
              </a:ext>
            </a:extLst>
          </p:cNvPr>
          <p:cNvSpPr txBox="1">
            <a:spLocks/>
          </p:cNvSpPr>
          <p:nvPr/>
        </p:nvSpPr>
        <p:spPr bwMode="auto">
          <a:xfrm>
            <a:off x="6016626" y="3579814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5" name="Объект 2">
            <a:extLst>
              <a:ext uri="{FF2B5EF4-FFF2-40B4-BE49-F238E27FC236}">
                <a16:creationId xmlns:a16="http://schemas.microsoft.com/office/drawing/2014/main" id="{93386CCA-42CD-45D6-A0A5-40C5148D9269}"/>
              </a:ext>
            </a:extLst>
          </p:cNvPr>
          <p:cNvSpPr txBox="1">
            <a:spLocks/>
          </p:cNvSpPr>
          <p:nvPr/>
        </p:nvSpPr>
        <p:spPr bwMode="auto">
          <a:xfrm>
            <a:off x="7032626" y="3068639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0005EC27-B5EF-4391-A474-4457F889EE38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  <a:endParaRPr lang="ru-RU" sz="3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1" name="Таблица 90">
            <a:extLst>
              <a:ext uri="{FF2B5EF4-FFF2-40B4-BE49-F238E27FC236}">
                <a16:creationId xmlns:a16="http://schemas.microsoft.com/office/drawing/2014/main" id="{0E3EAF16-2571-4BB1-A18B-BEC37D1E9F9C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6A1A9463-F9E8-419C-A64B-51179B7778E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5B8510DD-FF41-452A-8529-143C1AB8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7564" name="Объект 2">
            <a:extLst>
              <a:ext uri="{FF2B5EF4-FFF2-40B4-BE49-F238E27FC236}">
                <a16:creationId xmlns:a16="http://schemas.microsoft.com/office/drawing/2014/main" id="{666CEB0C-268F-4377-B810-8D9994434F3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2-ю и 3-ю строки таблицы. А столбцы 2 и 3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58B5866-05C9-486E-8B13-F2E0715C68A8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5D36D732-A60A-45A6-AE7E-39B49C2AC5D3}"/>
              </a:ext>
            </a:extLst>
          </p:cNvPr>
          <p:cNvSpPr txBox="1">
            <a:spLocks/>
          </p:cNvSpPr>
          <p:nvPr/>
        </p:nvSpPr>
        <p:spPr bwMode="auto">
          <a:xfrm>
            <a:off x="8040688" y="5589589"/>
            <a:ext cx="18542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FC6018-E3D0-446A-A269-F6F4AD501980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6FB742-096C-426E-9831-D50FE08EB6B5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19D0C79B-B2C7-43E8-8115-9FA7741D5670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56377E4-859B-4417-9452-1E37A138BFC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91347DB-73B2-405B-959F-058CB45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8537" name="Объект 2">
            <a:extLst>
              <a:ext uri="{FF2B5EF4-FFF2-40B4-BE49-F238E27FC236}">
                <a16:creationId xmlns:a16="http://schemas.microsoft.com/office/drawing/2014/main" id="{D7293724-EA6E-457F-9AB9-A3B3ABF5F4B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5-ю строку таблицы. А столбец 5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C9BA3A1A-3CE9-42CD-A130-400D5CFF7CD1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7343FFFA-0A8F-4B6F-88F7-8F630105D46C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DE555-E4D2-45E4-8D2F-CCFA5B42CB2D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541" name="Объект 2">
            <a:extLst>
              <a:ext uri="{FF2B5EF4-FFF2-40B4-BE49-F238E27FC236}">
                <a16:creationId xmlns:a16="http://schemas.microsoft.com/office/drawing/2014/main" id="{C5797027-8354-4A94-9F0A-FF753BFB8FB4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1C0B83-F9AA-4367-BE0D-5EF9D549B93E}"/>
              </a:ext>
            </a:extLst>
          </p:cNvPr>
          <p:cNvSpPr/>
          <p:nvPr/>
        </p:nvSpPr>
        <p:spPr>
          <a:xfrm>
            <a:off x="8990014" y="2630488"/>
            <a:ext cx="561975" cy="366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4E05CD2-E0A0-4493-9D5E-A78B5E30970D}"/>
              </a:ext>
            </a:extLst>
          </p:cNvPr>
          <p:cNvSpPr txBox="1">
            <a:spLocks/>
          </p:cNvSpPr>
          <p:nvPr/>
        </p:nvSpPr>
        <p:spPr bwMode="auto">
          <a:xfrm>
            <a:off x="9120189" y="2517776"/>
            <a:ext cx="7207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41B2A59-4F7A-407A-9F86-5B70F55C042E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37FD266C-4410-44DD-B3F6-BAD1EE9B410A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478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35EF6653-083A-473D-ADBF-F0204D1D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9561" name="Объект 2">
            <a:extLst>
              <a:ext uri="{FF2B5EF4-FFF2-40B4-BE49-F238E27FC236}">
                <a16:creationId xmlns:a16="http://schemas.microsoft.com/office/drawing/2014/main" id="{2EC726DF-0255-428D-BBE4-B8C1946BBDC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1-ю строку таблицы. А столбец 1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4C727160-7F6B-4EE4-BC69-8F827E7F8D27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B495DC85-DD38-49F8-B057-DDB64517BFFA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EDAF83-8D90-4505-B8AE-28070336EAFE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565" name="Объект 2">
            <a:extLst>
              <a:ext uri="{FF2B5EF4-FFF2-40B4-BE49-F238E27FC236}">
                <a16:creationId xmlns:a16="http://schemas.microsoft.com/office/drawing/2014/main" id="{23B5C096-99DA-4039-8EBB-E70F273F147C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BA75D4C-B960-4FFA-8D8A-772D191E0280}"/>
              </a:ext>
            </a:extLst>
          </p:cNvPr>
          <p:cNvGrpSpPr>
            <a:grpSpLocks/>
          </p:cNvGrpSpPr>
          <p:nvPr/>
        </p:nvGrpSpPr>
        <p:grpSpPr bwMode="auto">
          <a:xfrm>
            <a:off x="4943476" y="4070351"/>
            <a:ext cx="792163" cy="511175"/>
            <a:chOff x="467544" y="2197879"/>
            <a:chExt cx="792088" cy="51104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20FD313-E9D5-470D-A0F2-A484AA4C0134}"/>
                </a:ext>
              </a:extLst>
            </p:cNvPr>
            <p:cNvSpPr/>
            <p:nvPr/>
          </p:nvSpPr>
          <p:spPr>
            <a:xfrm>
              <a:off x="467544" y="2280407"/>
              <a:ext cx="561922" cy="366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569" name="Объект 2">
              <a:extLst>
                <a:ext uri="{FF2B5EF4-FFF2-40B4-BE49-F238E27FC236}">
                  <a16:creationId xmlns:a16="http://schemas.microsoft.com/office/drawing/2014/main" id="{F391D5A9-2364-477C-A304-42FB266265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9551" y="2197879"/>
              <a:ext cx="720081" cy="51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ru-RU" altLang="ru-RU" sz="2800" b="1">
                  <a:solidFill>
                    <a:srgbClr val="FF0000"/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1899FD4-04CD-4890-8987-D8F7F5B6DE6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6532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8BEEC45F-8E4E-4C28-B6BF-97B52C3541E5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0922E1BB-AD24-4C35-9D38-965D0F4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0585" name="Объект 2">
            <a:extLst>
              <a:ext uri="{FF2B5EF4-FFF2-40B4-BE49-F238E27FC236}">
                <a16:creationId xmlns:a16="http://schemas.microsoft.com/office/drawing/2014/main" id="{1605300D-26C0-426D-BF91-C74A4CD2E9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4-ю строку таблицы. А столбец 4 выделим.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43D45D1C-55EB-450C-9BD4-484EFD2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1507" name="Объект 2">
            <a:extLst>
              <a:ext uri="{FF2B5EF4-FFF2-40B4-BE49-F238E27FC236}">
                <a16:creationId xmlns:a16="http://schemas.microsoft.com/office/drawing/2014/main" id="{C3FC83A4-6D24-418D-9062-356F491129B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связное остовное дерево минимальное веса.</a:t>
            </a: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621D75EB-9BAF-41F9-97BC-FFC472DC0D7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42F34AE-52BE-4E66-AED1-BB314AEF4D36}"/>
              </a:ext>
            </a:extLst>
          </p:cNvPr>
          <p:cNvCxnSpPr>
            <a:stCxn id="23" idx="0"/>
            <a:endCxn id="22" idx="3"/>
          </p:cNvCxnSpPr>
          <p:nvPr/>
        </p:nvCxnSpPr>
        <p:spPr>
          <a:xfrm flipV="1">
            <a:off x="3186114" y="2806700"/>
            <a:ext cx="479425" cy="806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E5394B-B334-45B7-A05A-AFE526FD9CE3}"/>
              </a:ext>
            </a:extLst>
          </p:cNvPr>
          <p:cNvCxnSpPr>
            <a:stCxn id="24" idx="0"/>
          </p:cNvCxnSpPr>
          <p:nvPr/>
        </p:nvCxnSpPr>
        <p:spPr>
          <a:xfrm flipV="1">
            <a:off x="8759825" y="2506664"/>
            <a:ext cx="287338" cy="1106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F139BC8-526F-4520-9D42-1CB1239DCE4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97289" y="4121150"/>
            <a:ext cx="4549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C8E96FD-F3C2-4CC9-92E0-84220A75EE52}"/>
              </a:ext>
            </a:extLst>
          </p:cNvPr>
          <p:cNvCxnSpPr>
            <a:stCxn id="22" idx="6"/>
          </p:cNvCxnSpPr>
          <p:nvPr/>
        </p:nvCxnSpPr>
        <p:spPr>
          <a:xfrm flipV="1">
            <a:off x="4540250" y="2152651"/>
            <a:ext cx="4051300" cy="29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AAC3137-9D6D-4047-9DB7-E8B3AC00C373}"/>
              </a:ext>
            </a:extLst>
          </p:cNvPr>
          <p:cNvCxnSpPr>
            <a:stCxn id="25" idx="6"/>
            <a:endCxn id="24" idx="3"/>
          </p:cNvCxnSpPr>
          <p:nvPr/>
        </p:nvCxnSpPr>
        <p:spPr>
          <a:xfrm flipV="1">
            <a:off x="5929313" y="4479926"/>
            <a:ext cx="2468562" cy="987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6E84101-771F-4B2D-B1BF-70BCF98E1CC3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3548063" y="4479925"/>
            <a:ext cx="1357312" cy="738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AC10BFA-BBCA-459B-AB32-B77DC9D9DA7F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4540251" y="2447925"/>
            <a:ext cx="3857625" cy="1314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E04AD-EB47-47E1-AF3B-8BABAE47D261}"/>
              </a:ext>
            </a:extLst>
          </p:cNvPr>
          <p:cNvSpPr txBox="1"/>
          <p:nvPr/>
        </p:nvSpPr>
        <p:spPr>
          <a:xfrm rot="21363679">
            <a:off x="6475413" y="1724025"/>
            <a:ext cx="584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F9D46-508C-4C4C-93FF-4A98E7CD66CE}"/>
              </a:ext>
            </a:extLst>
          </p:cNvPr>
          <p:cNvSpPr txBox="1"/>
          <p:nvPr/>
        </p:nvSpPr>
        <p:spPr>
          <a:xfrm rot="1078789">
            <a:off x="6813551" y="2693989"/>
            <a:ext cx="3841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6BE2-5D3E-4925-ACE3-7E2816D67102}"/>
              </a:ext>
            </a:extLst>
          </p:cNvPr>
          <p:cNvSpPr txBox="1"/>
          <p:nvPr/>
        </p:nvSpPr>
        <p:spPr>
          <a:xfrm>
            <a:off x="5676901" y="3497264"/>
            <a:ext cx="612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CCB6-62D3-4F10-AFB9-0F0C93126134}"/>
              </a:ext>
            </a:extLst>
          </p:cNvPr>
          <p:cNvSpPr txBox="1"/>
          <p:nvPr/>
        </p:nvSpPr>
        <p:spPr>
          <a:xfrm rot="20072864">
            <a:off x="6537326" y="4603751"/>
            <a:ext cx="5365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F772F-DD1D-4951-A60C-5C4B20F7C8D3}"/>
              </a:ext>
            </a:extLst>
          </p:cNvPr>
          <p:cNvSpPr txBox="1"/>
          <p:nvPr/>
        </p:nvSpPr>
        <p:spPr>
          <a:xfrm rot="1675232">
            <a:off x="4127500" y="4337050"/>
            <a:ext cx="40798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D92A6-349F-457D-BB20-54072AACE2CD}"/>
              </a:ext>
            </a:extLst>
          </p:cNvPr>
          <p:cNvSpPr txBox="1"/>
          <p:nvPr/>
        </p:nvSpPr>
        <p:spPr>
          <a:xfrm rot="582201">
            <a:off x="8956676" y="2776539"/>
            <a:ext cx="4175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3D64-9E4C-46DD-9814-3310BA203823}"/>
              </a:ext>
            </a:extLst>
          </p:cNvPr>
          <p:cNvSpPr txBox="1"/>
          <p:nvPr/>
        </p:nvSpPr>
        <p:spPr>
          <a:xfrm rot="1159065">
            <a:off x="2986088" y="2909889"/>
            <a:ext cx="400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A333758-A336-4973-A56A-D012489EEFB8}"/>
              </a:ext>
            </a:extLst>
          </p:cNvPr>
          <p:cNvSpPr/>
          <p:nvPr/>
        </p:nvSpPr>
        <p:spPr>
          <a:xfrm>
            <a:off x="3516314" y="1939926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668CE45-4074-45BF-9C72-4AE984D198B7}"/>
              </a:ext>
            </a:extLst>
          </p:cNvPr>
          <p:cNvSpPr/>
          <p:nvPr/>
        </p:nvSpPr>
        <p:spPr>
          <a:xfrm>
            <a:off x="2673350" y="3613151"/>
            <a:ext cx="1023938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E4A8015-D3C7-40F9-A041-46D97D83AA82}"/>
              </a:ext>
            </a:extLst>
          </p:cNvPr>
          <p:cNvSpPr/>
          <p:nvPr/>
        </p:nvSpPr>
        <p:spPr>
          <a:xfrm>
            <a:off x="8247064" y="36131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98CC5EC-7676-4F32-8731-941B821F90AC}"/>
              </a:ext>
            </a:extLst>
          </p:cNvPr>
          <p:cNvSpPr/>
          <p:nvPr/>
        </p:nvSpPr>
        <p:spPr>
          <a:xfrm>
            <a:off x="4905375" y="4959350"/>
            <a:ext cx="1023938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DA7F078-B9BE-47D6-8D7C-8F8855F7ECDB}"/>
              </a:ext>
            </a:extLst>
          </p:cNvPr>
          <p:cNvSpPr/>
          <p:nvPr/>
        </p:nvSpPr>
        <p:spPr>
          <a:xfrm>
            <a:off x="8535989" y="14922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704E44E7-43FB-40FA-9D3A-2F3F8B56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90" name="Объект 2">
            <a:extLst>
              <a:ext uri="{FF2B5EF4-FFF2-40B4-BE49-F238E27FC236}">
                <a16:creationId xmlns:a16="http://schemas.microsoft.com/office/drawing/2014/main" id="{C2EB363B-12AA-4615-B109-8F9C64E3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765175"/>
            <a:ext cx="8435975" cy="8636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Ответ:</a:t>
            </a:r>
            <a:r>
              <a:rPr lang="ru-RU" sz="2400" dirty="0">
                <a:latin typeface="Georgia" panose="02040502050405020303" pitchFamily="18" charset="0"/>
              </a:rPr>
              <a:t> газопровод с минимальными затратами необходимо прокладывать так: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A54A208-1EA8-4BB5-ABF7-801372FE85B0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257300"/>
            <a:ext cx="6886575" cy="4483100"/>
            <a:chOff x="1150071" y="1491770"/>
            <a:chExt cx="6885684" cy="4482976"/>
          </a:xfrm>
        </p:grpSpPr>
        <p:grpSp>
          <p:nvGrpSpPr>
            <p:cNvPr id="22552" name="Группа 1">
              <a:extLst>
                <a:ext uri="{FF2B5EF4-FFF2-40B4-BE49-F238E27FC236}">
                  <a16:creationId xmlns:a16="http://schemas.microsoft.com/office/drawing/2014/main" id="{A899D7DC-4FBB-4D55-904E-44133CDD4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071" y="1491770"/>
              <a:ext cx="6885684" cy="4482976"/>
              <a:chOff x="1150071" y="1491770"/>
              <a:chExt cx="6885684" cy="4482976"/>
            </a:xfrm>
          </p:grpSpPr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5C5050CD-5A83-45A4-B46F-8562DB139646}"/>
                  </a:ext>
                </a:extLst>
              </p:cNvPr>
              <p:cNvCxnSpPr>
                <a:stCxn id="23" idx="0"/>
                <a:endCxn id="22" idx="3"/>
              </p:cNvCxnSpPr>
              <p:nvPr/>
            </p:nvCxnSpPr>
            <p:spPr>
              <a:xfrm flipV="1">
                <a:off x="1662768" y="2806184"/>
                <a:ext cx="479363" cy="8064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3FD6D150-D77D-4C3C-BC16-0270304167F4}"/>
                  </a:ext>
                </a:extLst>
              </p:cNvPr>
              <p:cNvCxnSpPr>
                <a:stCxn id="24" idx="0"/>
              </p:cNvCxnSpPr>
              <p:nvPr/>
            </p:nvCxnSpPr>
            <p:spPr>
              <a:xfrm flipV="1">
                <a:off x="7235759" y="2506155"/>
                <a:ext cx="287301" cy="1106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6F426BE1-E24F-4BFA-91C9-29E9712D5075}"/>
                  </a:ext>
                </a:extLst>
              </p:cNvPr>
              <p:cNvCxnSpPr>
                <a:endCxn id="23" idx="5"/>
              </p:cNvCxnSpPr>
              <p:nvPr/>
            </p:nvCxnSpPr>
            <p:spPr>
              <a:xfrm flipH="1" flipV="1">
                <a:off x="2024671" y="4479362"/>
                <a:ext cx="1355550" cy="7381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4F3B2-1FC4-4D3A-914E-A8F1412BE69C}"/>
                  </a:ext>
                </a:extLst>
              </p:cNvPr>
              <p:cNvSpPr txBox="1"/>
              <p:nvPr/>
            </p:nvSpPr>
            <p:spPr>
              <a:xfrm rot="1675232">
                <a:off x="2602446" y="4336491"/>
                <a:ext cx="409522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95588-922D-493A-8ED4-0037EC9A247E}"/>
                  </a:ext>
                </a:extLst>
              </p:cNvPr>
              <p:cNvSpPr txBox="1"/>
              <p:nvPr/>
            </p:nvSpPr>
            <p:spPr>
              <a:xfrm rot="582201">
                <a:off x="7432583" y="2776022"/>
                <a:ext cx="417459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74AEA9-E6B8-450D-A825-3F1A4AB943AD}"/>
                  </a:ext>
                </a:extLst>
              </p:cNvPr>
              <p:cNvSpPr txBox="1"/>
              <p:nvPr/>
            </p:nvSpPr>
            <p:spPr>
              <a:xfrm rot="1159065">
                <a:off x="1462769" y="2910956"/>
                <a:ext cx="398410" cy="5222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99EB8224-1D8A-4E9C-9A23-D2C6006173EA}"/>
                  </a:ext>
                </a:extLst>
              </p:cNvPr>
              <p:cNvSpPr/>
              <p:nvPr/>
            </p:nvSpPr>
            <p:spPr>
              <a:xfrm>
                <a:off x="1991337" y="1939433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B9F78479-9332-4260-8E20-0F2E73E23447}"/>
                  </a:ext>
                </a:extLst>
              </p:cNvPr>
              <p:cNvSpPr/>
              <p:nvPr/>
            </p:nvSpPr>
            <p:spPr>
              <a:xfrm>
                <a:off x="1150071" y="3612611"/>
                <a:ext cx="1023806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20E87BB4-3187-42DB-9602-80046EE840E4}"/>
                  </a:ext>
                </a:extLst>
              </p:cNvPr>
              <p:cNvSpPr/>
              <p:nvPr/>
            </p:nvSpPr>
            <p:spPr>
              <a:xfrm>
                <a:off x="6723063" y="3612611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5822EBAA-CFEA-44E4-B553-1A8E1FA41AB5}"/>
                  </a:ext>
                </a:extLst>
              </p:cNvPr>
              <p:cNvSpPr/>
              <p:nvPr/>
            </p:nvSpPr>
            <p:spPr>
              <a:xfrm>
                <a:off x="3380220" y="4960362"/>
                <a:ext cx="1023805" cy="1014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DD3AD3A7-735B-40D1-92BA-9374D2FD2A0C}"/>
                  </a:ext>
                </a:extLst>
              </p:cNvPr>
              <p:cNvSpPr/>
              <p:nvPr/>
            </p:nvSpPr>
            <p:spPr>
              <a:xfrm>
                <a:off x="7011950" y="1491770"/>
                <a:ext cx="1023805" cy="1014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7B0A3591-A984-407B-85AC-095C7B6D991A}"/>
                </a:ext>
              </a:extLst>
            </p:cNvPr>
            <p:cNvCxnSpPr/>
            <p:nvPr/>
          </p:nvCxnSpPr>
          <p:spPr>
            <a:xfrm flipH="1" flipV="1">
              <a:off x="3016729" y="2447419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3C32BE-EDAE-4010-816D-463EC2A7E0D2}"/>
                </a:ext>
              </a:extLst>
            </p:cNvPr>
            <p:cNvSpPr txBox="1"/>
            <p:nvPr/>
          </p:nvSpPr>
          <p:spPr>
            <a:xfrm rot="1078789">
              <a:off x="5289735" y="2693475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1127DE5-A802-4FA8-B59A-21A7EADD213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89113"/>
            <a:ext cx="8064500" cy="3689350"/>
            <a:chOff x="539552" y="2024844"/>
            <a:chExt cx="8064896" cy="3688682"/>
          </a:xfrm>
        </p:grpSpPr>
        <p:grpSp>
          <p:nvGrpSpPr>
            <p:cNvPr id="22538" name="Группа 45">
              <a:extLst>
                <a:ext uri="{FF2B5EF4-FFF2-40B4-BE49-F238E27FC236}">
                  <a16:creationId xmlns:a16="http://schemas.microsoft.com/office/drawing/2014/main" id="{3F693006-9CAB-42B7-8BE4-832C14543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024844"/>
              <a:ext cx="8064896" cy="3688682"/>
              <a:chOff x="539552" y="2024844"/>
              <a:chExt cx="8064896" cy="3688682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8F8B0D4F-F4A6-4FBA-A320-B346F09239BB}"/>
                  </a:ext>
                </a:extLst>
              </p:cNvPr>
              <p:cNvCxnSpPr/>
              <p:nvPr/>
            </p:nvCxnSpPr>
            <p:spPr>
              <a:xfrm flipV="1">
                <a:off x="1547665" y="2805753"/>
                <a:ext cx="593754" cy="10221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B737D3A-7684-4BE8-B147-8A833EB6170B}"/>
                  </a:ext>
                </a:extLst>
              </p:cNvPr>
              <p:cNvCxnSpPr/>
              <p:nvPr/>
            </p:nvCxnSpPr>
            <p:spPr>
              <a:xfrm flipV="1">
                <a:off x="7201029" y="2507357"/>
                <a:ext cx="322279" cy="12523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7C8B29A2-4FE9-4ABF-98A7-D01373C7650A}"/>
                  </a:ext>
                </a:extLst>
              </p:cNvPr>
              <p:cNvCxnSpPr/>
              <p:nvPr/>
            </p:nvCxnSpPr>
            <p:spPr>
              <a:xfrm flipH="1" flipV="1">
                <a:off x="1661970" y="4332651"/>
                <a:ext cx="1719346" cy="8856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74D099-E551-49A4-A746-005914BCA86C}"/>
                  </a:ext>
                </a:extLst>
              </p:cNvPr>
              <p:cNvSpPr txBox="1"/>
              <p:nvPr/>
            </p:nvSpPr>
            <p:spPr>
              <a:xfrm rot="1675232">
                <a:off x="2603403" y="4335825"/>
                <a:ext cx="408008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F93369-1068-4B08-B47D-ACD7E9C18503}"/>
                  </a:ext>
                </a:extLst>
              </p:cNvPr>
              <p:cNvSpPr txBox="1"/>
              <p:nvPr/>
            </p:nvSpPr>
            <p:spPr>
              <a:xfrm rot="582201">
                <a:off x="7432815" y="2777183"/>
                <a:ext cx="417534" cy="522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72BAEA-969B-404B-93A0-91E1ED6E9FC9}"/>
                  </a:ext>
                </a:extLst>
              </p:cNvPr>
              <p:cNvSpPr txBox="1"/>
              <p:nvPr/>
            </p:nvSpPr>
            <p:spPr>
              <a:xfrm rot="1159065">
                <a:off x="1461935" y="2910509"/>
                <a:ext cx="400070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55" name="Скругленный прямоугольник 54">
                <a:extLst>
                  <a:ext uri="{FF2B5EF4-FFF2-40B4-BE49-F238E27FC236}">
                    <a16:creationId xmlns:a16="http://schemas.microsoft.com/office/drawing/2014/main" id="{3F95FAA5-B9C2-4832-B6A0-0AD2B6D8A0E3}"/>
                  </a:ext>
                </a:extLst>
              </p:cNvPr>
              <p:cNvSpPr/>
              <p:nvPr/>
            </p:nvSpPr>
            <p:spPr>
              <a:xfrm>
                <a:off x="899933" y="2277210"/>
                <a:ext cx="2232135" cy="503147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Чернеевка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6" name="Скругленный прямоугольник 55">
                <a:extLst>
                  <a:ext uri="{FF2B5EF4-FFF2-40B4-BE49-F238E27FC236}">
                    <a16:creationId xmlns:a16="http://schemas.microsoft.com/office/drawing/2014/main" id="{BDEAE165-4BC9-476D-A35B-36704C754D90}"/>
                  </a:ext>
                </a:extLst>
              </p:cNvPr>
              <p:cNvSpPr/>
              <p:nvPr/>
            </p:nvSpPr>
            <p:spPr>
              <a:xfrm>
                <a:off x="539552" y="3827917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Мышкино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Скругленный прямоугольник 56">
                <a:extLst>
                  <a:ext uri="{FF2B5EF4-FFF2-40B4-BE49-F238E27FC236}">
                    <a16:creationId xmlns:a16="http://schemas.microsoft.com/office/drawing/2014/main" id="{E2C8D047-07E5-468B-A96A-85992A5D2E51}"/>
                  </a:ext>
                </a:extLst>
              </p:cNvPr>
              <p:cNvSpPr/>
              <p:nvPr/>
            </p:nvSpPr>
            <p:spPr>
              <a:xfrm>
                <a:off x="2228735" y="5208792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Ступино</a:t>
                </a:r>
              </a:p>
            </p:txBody>
          </p:sp>
          <p:sp>
            <p:nvSpPr>
              <p:cNvPr id="58" name="Скругленный прямоугольник 57">
                <a:extLst>
                  <a:ext uri="{FF2B5EF4-FFF2-40B4-BE49-F238E27FC236}">
                    <a16:creationId xmlns:a16="http://schemas.microsoft.com/office/drawing/2014/main" id="{A893BD79-7414-4232-AE83-4C206C201828}"/>
                  </a:ext>
                </a:extLst>
              </p:cNvPr>
              <p:cNvSpPr/>
              <p:nvPr/>
            </p:nvSpPr>
            <p:spPr>
              <a:xfrm>
                <a:off x="6084962" y="3810458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Кошкино</a:t>
                </a:r>
              </a:p>
            </p:txBody>
          </p:sp>
          <p:sp>
            <p:nvSpPr>
              <p:cNvPr id="59" name="Скругленный прямоугольник 58">
                <a:extLst>
                  <a:ext uri="{FF2B5EF4-FFF2-40B4-BE49-F238E27FC236}">
                    <a16:creationId xmlns:a16="http://schemas.microsoft.com/office/drawing/2014/main" id="{28A7729A-35AB-47D3-ADFB-88A0DCBDE1A9}"/>
                  </a:ext>
                </a:extLst>
              </p:cNvPr>
              <p:cNvSpPr/>
              <p:nvPr/>
            </p:nvSpPr>
            <p:spPr>
              <a:xfrm>
                <a:off x="6372313" y="2024844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Малаховка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C49F3759-B73B-43FE-89DC-7E48FF5BDBE1}"/>
                </a:ext>
              </a:extLst>
            </p:cNvPr>
            <p:cNvCxnSpPr>
              <a:endCxn id="55" idx="3"/>
            </p:cNvCxnSpPr>
            <p:nvPr/>
          </p:nvCxnSpPr>
          <p:spPr>
            <a:xfrm flipH="1" flipV="1">
              <a:off x="3132067" y="2529578"/>
              <a:ext cx="3741921" cy="12316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CE1CCC-562E-4E8F-874C-CF255F502460}"/>
                </a:ext>
              </a:extLst>
            </p:cNvPr>
            <p:cNvSpPr txBox="1"/>
            <p:nvPr/>
          </p:nvSpPr>
          <p:spPr>
            <a:xfrm rot="1078789">
              <a:off x="5289585" y="2693060"/>
              <a:ext cx="384194" cy="523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sp>
        <p:nvSpPr>
          <p:cNvPr id="38" name="Объект 2">
            <a:extLst>
              <a:ext uri="{FF2B5EF4-FFF2-40B4-BE49-F238E27FC236}">
                <a16:creationId xmlns:a16="http://schemas.microsoft.com/office/drawing/2014/main" id="{400B7809-CF86-4BB8-9E27-00C3BE43D538}"/>
              </a:ext>
            </a:extLst>
          </p:cNvPr>
          <p:cNvSpPr txBox="1">
            <a:spLocks/>
          </p:cNvSpPr>
          <p:nvPr/>
        </p:nvSpPr>
        <p:spPr>
          <a:xfrm>
            <a:off x="2063750" y="5878514"/>
            <a:ext cx="6103938" cy="719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ru-RU" sz="2400" dirty="0">
                <a:latin typeface="Georgia" panose="02040502050405020303" pitchFamily="18" charset="0"/>
              </a:rPr>
              <a:t>Протяженность газопровода –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21 км</a:t>
            </a:r>
            <a:r>
              <a:rPr lang="ru-RU" sz="2400" dirty="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Line 2">
            <a:extLst>
              <a:ext uri="{FF2B5EF4-FFF2-40B4-BE49-F238E27FC236}">
                <a16:creationId xmlns:a16="http://schemas.microsoft.com/office/drawing/2014/main" id="{2D8D6360-9FE8-4594-AD5F-0DC7BFDD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7" name="Line 3">
            <a:extLst>
              <a:ext uri="{FF2B5EF4-FFF2-40B4-BE49-F238E27FC236}">
                <a16:creationId xmlns:a16="http://schemas.microsoft.com/office/drawing/2014/main" id="{F14909F6-7671-42A0-8A8C-48DF719027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8" name="Line 4">
            <a:extLst>
              <a:ext uri="{FF2B5EF4-FFF2-40B4-BE49-F238E27FC236}">
                <a16:creationId xmlns:a16="http://schemas.microsoft.com/office/drawing/2014/main" id="{1C7B5113-5EA3-4200-B5CE-F3A3A9A60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9" name="Line 5">
            <a:extLst>
              <a:ext uri="{FF2B5EF4-FFF2-40B4-BE49-F238E27FC236}">
                <a16:creationId xmlns:a16="http://schemas.microsoft.com/office/drawing/2014/main" id="{F6E3A3B8-789B-4A45-8A1E-BE4D6446C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0" name="Line 6">
            <a:extLst>
              <a:ext uri="{FF2B5EF4-FFF2-40B4-BE49-F238E27FC236}">
                <a16:creationId xmlns:a16="http://schemas.microsoft.com/office/drawing/2014/main" id="{05196985-38A5-4ADB-91FE-F3E6E423D5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1" name="Line 7">
            <a:extLst>
              <a:ext uri="{FF2B5EF4-FFF2-40B4-BE49-F238E27FC236}">
                <a16:creationId xmlns:a16="http://schemas.microsoft.com/office/drawing/2014/main" id="{410F9611-F1D6-47FB-8C30-28B0C6F5EB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2" name="Line 8">
            <a:extLst>
              <a:ext uri="{FF2B5EF4-FFF2-40B4-BE49-F238E27FC236}">
                <a16:creationId xmlns:a16="http://schemas.microsoft.com/office/drawing/2014/main" id="{9A6852FD-0DB8-402B-A51A-2A5E18564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3" name="Line 9">
            <a:extLst>
              <a:ext uri="{FF2B5EF4-FFF2-40B4-BE49-F238E27FC236}">
                <a16:creationId xmlns:a16="http://schemas.microsoft.com/office/drawing/2014/main" id="{E5D71178-D69A-49E6-AE1B-0830AF9FC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4" name="Rectangle 10">
            <a:extLst>
              <a:ext uri="{FF2B5EF4-FFF2-40B4-BE49-F238E27FC236}">
                <a16:creationId xmlns:a16="http://schemas.microsoft.com/office/drawing/2014/main" id="{10587B6D-49E1-448F-8CB6-1E0A5DB36A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0 </a:t>
            </a:r>
          </a:p>
        </p:txBody>
      </p:sp>
      <p:sp>
        <p:nvSpPr>
          <p:cNvPr id="466955" name="Rectangle 11">
            <a:extLst>
              <a:ext uri="{FF2B5EF4-FFF2-40B4-BE49-F238E27FC236}">
                <a16:creationId xmlns:a16="http://schemas.microsoft.com/office/drawing/2014/main" id="{C60A4F83-FC65-452D-97AE-6DF6073C1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6956" name="Line 12">
            <a:extLst>
              <a:ext uri="{FF2B5EF4-FFF2-40B4-BE49-F238E27FC236}">
                <a16:creationId xmlns:a16="http://schemas.microsoft.com/office/drawing/2014/main" id="{067690CA-90C1-4E0D-9025-5FC038C78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7" name="Line 13">
            <a:extLst>
              <a:ext uri="{FF2B5EF4-FFF2-40B4-BE49-F238E27FC236}">
                <a16:creationId xmlns:a16="http://schemas.microsoft.com/office/drawing/2014/main" id="{04647079-7461-40CA-9D43-6BEFDBF83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8" name="Line 14">
            <a:extLst>
              <a:ext uri="{FF2B5EF4-FFF2-40B4-BE49-F238E27FC236}">
                <a16:creationId xmlns:a16="http://schemas.microsoft.com/office/drawing/2014/main" id="{8F366159-4189-4539-9F46-C1F4CBDCC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9" name="Line 15">
            <a:extLst>
              <a:ext uri="{FF2B5EF4-FFF2-40B4-BE49-F238E27FC236}">
                <a16:creationId xmlns:a16="http://schemas.microsoft.com/office/drawing/2014/main" id="{05E4A709-6E94-4B16-8996-F8C8CC2B3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0" name="Oval 16">
            <a:extLst>
              <a:ext uri="{FF2B5EF4-FFF2-40B4-BE49-F238E27FC236}">
                <a16:creationId xmlns:a16="http://schemas.microsoft.com/office/drawing/2014/main" id="{CFD527A1-C173-447D-87A1-E184143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1" name="Text Box 17">
            <a:extLst>
              <a:ext uri="{FF2B5EF4-FFF2-40B4-BE49-F238E27FC236}">
                <a16:creationId xmlns:a16="http://schemas.microsoft.com/office/drawing/2014/main" id="{AE938795-6ECC-4740-BE7B-423370C4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2" name="Oval 18">
            <a:extLst>
              <a:ext uri="{FF2B5EF4-FFF2-40B4-BE49-F238E27FC236}">
                <a16:creationId xmlns:a16="http://schemas.microsoft.com/office/drawing/2014/main" id="{8D9C4202-4464-4D53-81EA-DB6C1F46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3" name="Text Box 19">
            <a:extLst>
              <a:ext uri="{FF2B5EF4-FFF2-40B4-BE49-F238E27FC236}">
                <a16:creationId xmlns:a16="http://schemas.microsoft.com/office/drawing/2014/main" id="{4B0A90F5-546A-4B2E-B239-97F0A854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4" name="Oval 20">
            <a:extLst>
              <a:ext uri="{FF2B5EF4-FFF2-40B4-BE49-F238E27FC236}">
                <a16:creationId xmlns:a16="http://schemas.microsoft.com/office/drawing/2014/main" id="{9006541A-7D7F-4E9D-91CA-75DB587D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5" name="Text Box 21">
            <a:extLst>
              <a:ext uri="{FF2B5EF4-FFF2-40B4-BE49-F238E27FC236}">
                <a16:creationId xmlns:a16="http://schemas.microsoft.com/office/drawing/2014/main" id="{CAB0E63B-AD77-444C-BBC2-73F631783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6" name="Oval 22">
            <a:extLst>
              <a:ext uri="{FF2B5EF4-FFF2-40B4-BE49-F238E27FC236}">
                <a16:creationId xmlns:a16="http://schemas.microsoft.com/office/drawing/2014/main" id="{26415ECC-4232-46FC-88E0-FFABD939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7" name="Text Box 23">
            <a:extLst>
              <a:ext uri="{FF2B5EF4-FFF2-40B4-BE49-F238E27FC236}">
                <a16:creationId xmlns:a16="http://schemas.microsoft.com/office/drawing/2014/main" id="{95B2C1ED-C7E9-48E9-9CE3-4E0DAF97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8" name="Line 24">
            <a:extLst>
              <a:ext uri="{FF2B5EF4-FFF2-40B4-BE49-F238E27FC236}">
                <a16:creationId xmlns:a16="http://schemas.microsoft.com/office/drawing/2014/main" id="{1A857F80-B92D-4AC6-96F6-FA6A61DBB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9" name="Line 25">
            <a:extLst>
              <a:ext uri="{FF2B5EF4-FFF2-40B4-BE49-F238E27FC236}">
                <a16:creationId xmlns:a16="http://schemas.microsoft.com/office/drawing/2014/main" id="{A5560C7E-A765-4643-85D2-09B76722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70" name="Oval 26">
            <a:extLst>
              <a:ext uri="{FF2B5EF4-FFF2-40B4-BE49-F238E27FC236}">
                <a16:creationId xmlns:a16="http://schemas.microsoft.com/office/drawing/2014/main" id="{06A520AD-6590-40A8-BA8D-7559B46D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1" name="Text Box 27">
            <a:extLst>
              <a:ext uri="{FF2B5EF4-FFF2-40B4-BE49-F238E27FC236}">
                <a16:creationId xmlns:a16="http://schemas.microsoft.com/office/drawing/2014/main" id="{51462536-3E49-44EA-A74B-D1877140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2" name="Oval 28">
            <a:extLst>
              <a:ext uri="{FF2B5EF4-FFF2-40B4-BE49-F238E27FC236}">
                <a16:creationId xmlns:a16="http://schemas.microsoft.com/office/drawing/2014/main" id="{5E8B48E6-28E3-4F99-A08C-FC6541FA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3" name="Text Box 29">
            <a:extLst>
              <a:ext uri="{FF2B5EF4-FFF2-40B4-BE49-F238E27FC236}">
                <a16:creationId xmlns:a16="http://schemas.microsoft.com/office/drawing/2014/main" id="{1DDF7739-4BD5-44D1-A158-F11EB329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4" name="Oval 30">
            <a:extLst>
              <a:ext uri="{FF2B5EF4-FFF2-40B4-BE49-F238E27FC236}">
                <a16:creationId xmlns:a16="http://schemas.microsoft.com/office/drawing/2014/main" id="{86E9D65B-D4FB-4B30-90E6-46D9C3B0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5" name="Text Box 31">
            <a:extLst>
              <a:ext uri="{FF2B5EF4-FFF2-40B4-BE49-F238E27FC236}">
                <a16:creationId xmlns:a16="http://schemas.microsoft.com/office/drawing/2014/main" id="{4ACC1858-FB0B-44B8-81C2-E3538FD7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6" name="Oval 32">
            <a:extLst>
              <a:ext uri="{FF2B5EF4-FFF2-40B4-BE49-F238E27FC236}">
                <a16:creationId xmlns:a16="http://schemas.microsoft.com/office/drawing/2014/main" id="{66E9A0DE-47DD-4E7C-A563-2C38313D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7" name="Text Box 33">
            <a:extLst>
              <a:ext uri="{FF2B5EF4-FFF2-40B4-BE49-F238E27FC236}">
                <a16:creationId xmlns:a16="http://schemas.microsoft.com/office/drawing/2014/main" id="{D6385CBD-AF4F-42F1-98FF-5DF9A22E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8" name="Oval 34">
            <a:extLst>
              <a:ext uri="{FF2B5EF4-FFF2-40B4-BE49-F238E27FC236}">
                <a16:creationId xmlns:a16="http://schemas.microsoft.com/office/drawing/2014/main" id="{364EBB91-978A-4BAC-9D87-F9502834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9" name="Text Box 35">
            <a:extLst>
              <a:ext uri="{FF2B5EF4-FFF2-40B4-BE49-F238E27FC236}">
                <a16:creationId xmlns:a16="http://schemas.microsoft.com/office/drawing/2014/main" id="{BD8B3E9D-71A8-41A7-8E1D-84836853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80" name="Text Box 36">
            <a:extLst>
              <a:ext uri="{FF2B5EF4-FFF2-40B4-BE49-F238E27FC236}">
                <a16:creationId xmlns:a16="http://schemas.microsoft.com/office/drawing/2014/main" id="{DA37E0D9-87CB-4E63-8043-5059709B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1" name="Text Box 37">
            <a:extLst>
              <a:ext uri="{FF2B5EF4-FFF2-40B4-BE49-F238E27FC236}">
                <a16:creationId xmlns:a16="http://schemas.microsoft.com/office/drawing/2014/main" id="{E198DABF-CB95-4666-8249-81700743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2" name="Text Box 38">
            <a:extLst>
              <a:ext uri="{FF2B5EF4-FFF2-40B4-BE49-F238E27FC236}">
                <a16:creationId xmlns:a16="http://schemas.microsoft.com/office/drawing/2014/main" id="{DD494EAB-755B-4A39-9731-E9E3308C2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3" name="Text Box 39">
            <a:extLst>
              <a:ext uri="{FF2B5EF4-FFF2-40B4-BE49-F238E27FC236}">
                <a16:creationId xmlns:a16="http://schemas.microsoft.com/office/drawing/2014/main" id="{852F198F-AAE6-44B5-A3F8-95937E44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4" name="Text Box 40">
            <a:extLst>
              <a:ext uri="{FF2B5EF4-FFF2-40B4-BE49-F238E27FC236}">
                <a16:creationId xmlns:a16="http://schemas.microsoft.com/office/drawing/2014/main" id="{ABCD787A-9BAD-4A86-B541-3A1A483A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5" name="Text Box 41">
            <a:extLst>
              <a:ext uri="{FF2B5EF4-FFF2-40B4-BE49-F238E27FC236}">
                <a16:creationId xmlns:a16="http://schemas.microsoft.com/office/drawing/2014/main" id="{7FD2381B-F3EA-4394-8B1F-416BCF2E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6" name="Text Box 42">
            <a:extLst>
              <a:ext uri="{FF2B5EF4-FFF2-40B4-BE49-F238E27FC236}">
                <a16:creationId xmlns:a16="http://schemas.microsoft.com/office/drawing/2014/main" id="{A79BC0F5-8853-4C77-B682-89F43CE6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7" name="Text Box 43">
            <a:extLst>
              <a:ext uri="{FF2B5EF4-FFF2-40B4-BE49-F238E27FC236}">
                <a16:creationId xmlns:a16="http://schemas.microsoft.com/office/drawing/2014/main" id="{97C9A396-A739-4E87-B58F-6F73037A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8" name="Text Box 44">
            <a:extLst>
              <a:ext uri="{FF2B5EF4-FFF2-40B4-BE49-F238E27FC236}">
                <a16:creationId xmlns:a16="http://schemas.microsoft.com/office/drawing/2014/main" id="{C2B6084E-9B0B-47B3-9732-B2CB7A46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9" name="Text Box 45">
            <a:extLst>
              <a:ext uri="{FF2B5EF4-FFF2-40B4-BE49-F238E27FC236}">
                <a16:creationId xmlns:a16="http://schemas.microsoft.com/office/drawing/2014/main" id="{643BFA46-56E7-4626-893E-5E6A511D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0" name="Text Box 46">
            <a:extLst>
              <a:ext uri="{FF2B5EF4-FFF2-40B4-BE49-F238E27FC236}">
                <a16:creationId xmlns:a16="http://schemas.microsoft.com/office/drawing/2014/main" id="{BFD286C2-EBF0-4CFB-B428-4BC052DE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1" name="Text Box 47">
            <a:extLst>
              <a:ext uri="{FF2B5EF4-FFF2-40B4-BE49-F238E27FC236}">
                <a16:creationId xmlns:a16="http://schemas.microsoft.com/office/drawing/2014/main" id="{1BACB89B-75AF-4767-867B-E755B86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2" name="Text Box 48">
            <a:extLst>
              <a:ext uri="{FF2B5EF4-FFF2-40B4-BE49-F238E27FC236}">
                <a16:creationId xmlns:a16="http://schemas.microsoft.com/office/drawing/2014/main" id="{1E7CFFA1-1A3E-48F9-9B7E-A49C1D03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3" name="Text Box 49">
            <a:extLst>
              <a:ext uri="{FF2B5EF4-FFF2-40B4-BE49-F238E27FC236}">
                <a16:creationId xmlns:a16="http://schemas.microsoft.com/office/drawing/2014/main" id="{7AD70152-5C7C-4D20-BAA1-B985D6A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Line 2">
            <a:extLst>
              <a:ext uri="{FF2B5EF4-FFF2-40B4-BE49-F238E27FC236}">
                <a16:creationId xmlns:a16="http://schemas.microsoft.com/office/drawing/2014/main" id="{2D1CD029-7DC0-4246-8B08-55E9272B0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1" name="Line 3">
            <a:extLst>
              <a:ext uri="{FF2B5EF4-FFF2-40B4-BE49-F238E27FC236}">
                <a16:creationId xmlns:a16="http://schemas.microsoft.com/office/drawing/2014/main" id="{2A703001-66E9-452E-BDE7-EEF1DF6167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2" name="Line 4">
            <a:extLst>
              <a:ext uri="{FF2B5EF4-FFF2-40B4-BE49-F238E27FC236}">
                <a16:creationId xmlns:a16="http://schemas.microsoft.com/office/drawing/2014/main" id="{9255A0FF-3D3E-4AE0-8E4C-C353C758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3" name="Line 5">
            <a:extLst>
              <a:ext uri="{FF2B5EF4-FFF2-40B4-BE49-F238E27FC236}">
                <a16:creationId xmlns:a16="http://schemas.microsoft.com/office/drawing/2014/main" id="{B4B28DE3-89EB-42C7-8854-77D0CC9B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CC102AA8-8DB1-4616-8D93-5C05C08A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B1845A08-8640-45FC-928E-BB3357824B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6" name="Line 8">
            <a:extLst>
              <a:ext uri="{FF2B5EF4-FFF2-40B4-BE49-F238E27FC236}">
                <a16:creationId xmlns:a16="http://schemas.microsoft.com/office/drawing/2014/main" id="{23710294-8336-42F2-95DD-A82521B64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7" name="Line 9">
            <a:extLst>
              <a:ext uri="{FF2B5EF4-FFF2-40B4-BE49-F238E27FC236}">
                <a16:creationId xmlns:a16="http://schemas.microsoft.com/office/drawing/2014/main" id="{7EFCD5F5-6EE0-4F68-BDF1-9416BE7C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8" name="Rectangle 10">
            <a:extLst>
              <a:ext uri="{FF2B5EF4-FFF2-40B4-BE49-F238E27FC236}">
                <a16:creationId xmlns:a16="http://schemas.microsoft.com/office/drawing/2014/main" id="{DF9AF857-3E08-4A1D-BD3C-346DC0CE37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 </a:t>
            </a:r>
          </a:p>
        </p:txBody>
      </p:sp>
      <p:sp>
        <p:nvSpPr>
          <p:cNvPr id="467979" name="Rectangle 11">
            <a:extLst>
              <a:ext uri="{FF2B5EF4-FFF2-40B4-BE49-F238E27FC236}">
                <a16:creationId xmlns:a16="http://schemas.microsoft.com/office/drawing/2014/main" id="{016EA651-80C2-49F0-90C0-648444890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7980" name="Line 12">
            <a:extLst>
              <a:ext uri="{FF2B5EF4-FFF2-40B4-BE49-F238E27FC236}">
                <a16:creationId xmlns:a16="http://schemas.microsoft.com/office/drawing/2014/main" id="{36ED1185-6DDC-421F-9FA7-4914250CF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1" name="Line 13">
            <a:extLst>
              <a:ext uri="{FF2B5EF4-FFF2-40B4-BE49-F238E27FC236}">
                <a16:creationId xmlns:a16="http://schemas.microsoft.com/office/drawing/2014/main" id="{F7D3B10C-E6CF-423C-960D-BDB29ED01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2" name="Line 14">
            <a:extLst>
              <a:ext uri="{FF2B5EF4-FFF2-40B4-BE49-F238E27FC236}">
                <a16:creationId xmlns:a16="http://schemas.microsoft.com/office/drawing/2014/main" id="{CD009E4D-BD62-4D15-93CC-01FEB734B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D99F4A24-D1BE-4594-8BA2-8DAF072C5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4" name="Oval 16">
            <a:extLst>
              <a:ext uri="{FF2B5EF4-FFF2-40B4-BE49-F238E27FC236}">
                <a16:creationId xmlns:a16="http://schemas.microsoft.com/office/drawing/2014/main" id="{1430D8FC-C8EE-4E18-8893-1AAFEC63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5" name="Text Box 17">
            <a:extLst>
              <a:ext uri="{FF2B5EF4-FFF2-40B4-BE49-F238E27FC236}">
                <a16:creationId xmlns:a16="http://schemas.microsoft.com/office/drawing/2014/main" id="{F7FF7E6E-6A91-44C2-84DE-937EB43F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6" name="Oval 18">
            <a:extLst>
              <a:ext uri="{FF2B5EF4-FFF2-40B4-BE49-F238E27FC236}">
                <a16:creationId xmlns:a16="http://schemas.microsoft.com/office/drawing/2014/main" id="{7E257F4A-F485-40F0-9BD7-64D248DF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7" name="Text Box 19">
            <a:extLst>
              <a:ext uri="{FF2B5EF4-FFF2-40B4-BE49-F238E27FC236}">
                <a16:creationId xmlns:a16="http://schemas.microsoft.com/office/drawing/2014/main" id="{56DFBB49-E561-417A-934D-0146A59C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8" name="Oval 20">
            <a:extLst>
              <a:ext uri="{FF2B5EF4-FFF2-40B4-BE49-F238E27FC236}">
                <a16:creationId xmlns:a16="http://schemas.microsoft.com/office/drawing/2014/main" id="{40F587AC-F936-404D-B6DB-EBAE02B8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9" name="Text Box 21">
            <a:extLst>
              <a:ext uri="{FF2B5EF4-FFF2-40B4-BE49-F238E27FC236}">
                <a16:creationId xmlns:a16="http://schemas.microsoft.com/office/drawing/2014/main" id="{DFA967DA-60C7-45E9-AF57-D02882F2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0" name="Oval 22">
            <a:extLst>
              <a:ext uri="{FF2B5EF4-FFF2-40B4-BE49-F238E27FC236}">
                <a16:creationId xmlns:a16="http://schemas.microsoft.com/office/drawing/2014/main" id="{1E933CFA-E011-4C6D-B59F-830897A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1" name="Text Box 23">
            <a:extLst>
              <a:ext uri="{FF2B5EF4-FFF2-40B4-BE49-F238E27FC236}">
                <a16:creationId xmlns:a16="http://schemas.microsoft.com/office/drawing/2014/main" id="{9867A38B-CBCB-4A79-ABB1-4B329664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2" name="Line 24">
            <a:extLst>
              <a:ext uri="{FF2B5EF4-FFF2-40B4-BE49-F238E27FC236}">
                <a16:creationId xmlns:a16="http://schemas.microsoft.com/office/drawing/2014/main" id="{691E8647-F315-4F55-B974-39260C22F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3" name="Line 25">
            <a:extLst>
              <a:ext uri="{FF2B5EF4-FFF2-40B4-BE49-F238E27FC236}">
                <a16:creationId xmlns:a16="http://schemas.microsoft.com/office/drawing/2014/main" id="{D3BE5F65-7F06-4DC7-ABBD-86EBBD52D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4" name="Oval 26">
            <a:extLst>
              <a:ext uri="{FF2B5EF4-FFF2-40B4-BE49-F238E27FC236}">
                <a16:creationId xmlns:a16="http://schemas.microsoft.com/office/drawing/2014/main" id="{DDF475FA-DE4C-436F-B1F1-DDCB7B7D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5" name="Text Box 27">
            <a:extLst>
              <a:ext uri="{FF2B5EF4-FFF2-40B4-BE49-F238E27FC236}">
                <a16:creationId xmlns:a16="http://schemas.microsoft.com/office/drawing/2014/main" id="{429FB46C-F563-47C2-83A8-507E380A3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6" name="Oval 28">
            <a:extLst>
              <a:ext uri="{FF2B5EF4-FFF2-40B4-BE49-F238E27FC236}">
                <a16:creationId xmlns:a16="http://schemas.microsoft.com/office/drawing/2014/main" id="{8F06B240-4EF1-43DD-B62E-01B6D30E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7" name="Text Box 29">
            <a:extLst>
              <a:ext uri="{FF2B5EF4-FFF2-40B4-BE49-F238E27FC236}">
                <a16:creationId xmlns:a16="http://schemas.microsoft.com/office/drawing/2014/main" id="{27E29EA9-6BD8-4BE2-BCB9-EEF4AEDA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8" name="Oval 30">
            <a:extLst>
              <a:ext uri="{FF2B5EF4-FFF2-40B4-BE49-F238E27FC236}">
                <a16:creationId xmlns:a16="http://schemas.microsoft.com/office/drawing/2014/main" id="{A13DC115-116D-4AD7-8EBD-F5E1CDAA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E81861EF-5926-4AC2-BE85-C6B78FEB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0" name="Oval 32">
            <a:extLst>
              <a:ext uri="{FF2B5EF4-FFF2-40B4-BE49-F238E27FC236}">
                <a16:creationId xmlns:a16="http://schemas.microsoft.com/office/drawing/2014/main" id="{ACD8436D-7809-4E3A-B64E-6663A7D9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1" name="Text Box 33">
            <a:extLst>
              <a:ext uri="{FF2B5EF4-FFF2-40B4-BE49-F238E27FC236}">
                <a16:creationId xmlns:a16="http://schemas.microsoft.com/office/drawing/2014/main" id="{E85008B1-460F-44F6-8B28-490A908B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2" name="Oval 34">
            <a:extLst>
              <a:ext uri="{FF2B5EF4-FFF2-40B4-BE49-F238E27FC236}">
                <a16:creationId xmlns:a16="http://schemas.microsoft.com/office/drawing/2014/main" id="{05F0CF2C-33EE-4B7B-995C-E70FB721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3" name="Text Box 35">
            <a:extLst>
              <a:ext uri="{FF2B5EF4-FFF2-40B4-BE49-F238E27FC236}">
                <a16:creationId xmlns:a16="http://schemas.microsoft.com/office/drawing/2014/main" id="{2119124D-6D26-41DC-BF06-1C116D5B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4" name="Text Box 36">
            <a:extLst>
              <a:ext uri="{FF2B5EF4-FFF2-40B4-BE49-F238E27FC236}">
                <a16:creationId xmlns:a16="http://schemas.microsoft.com/office/drawing/2014/main" id="{7B77D085-BC31-4140-9981-8262533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5" name="Text Box 37">
            <a:extLst>
              <a:ext uri="{FF2B5EF4-FFF2-40B4-BE49-F238E27FC236}">
                <a16:creationId xmlns:a16="http://schemas.microsoft.com/office/drawing/2014/main" id="{7E67B2BA-562E-4BF2-BA88-267B25FF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6" name="Text Box 38">
            <a:extLst>
              <a:ext uri="{FF2B5EF4-FFF2-40B4-BE49-F238E27FC236}">
                <a16:creationId xmlns:a16="http://schemas.microsoft.com/office/drawing/2014/main" id="{AC125C9C-ABF2-4DAA-8561-2E4AFB53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7" name="Text Box 39">
            <a:extLst>
              <a:ext uri="{FF2B5EF4-FFF2-40B4-BE49-F238E27FC236}">
                <a16:creationId xmlns:a16="http://schemas.microsoft.com/office/drawing/2014/main" id="{1B7AA895-64F1-4852-BC51-1A52528F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8" name="Text Box 40">
            <a:extLst>
              <a:ext uri="{FF2B5EF4-FFF2-40B4-BE49-F238E27FC236}">
                <a16:creationId xmlns:a16="http://schemas.microsoft.com/office/drawing/2014/main" id="{AE771A49-4B91-4461-BAB9-B49F124C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9" name="Text Box 41">
            <a:extLst>
              <a:ext uri="{FF2B5EF4-FFF2-40B4-BE49-F238E27FC236}">
                <a16:creationId xmlns:a16="http://schemas.microsoft.com/office/drawing/2014/main" id="{7536B78C-A76E-4BAE-85C1-5BA8C3D6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0" name="Text Box 42">
            <a:extLst>
              <a:ext uri="{FF2B5EF4-FFF2-40B4-BE49-F238E27FC236}">
                <a16:creationId xmlns:a16="http://schemas.microsoft.com/office/drawing/2014/main" id="{4B8835BB-3C86-4995-A62F-0173EE59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1" name="Text Box 43">
            <a:extLst>
              <a:ext uri="{FF2B5EF4-FFF2-40B4-BE49-F238E27FC236}">
                <a16:creationId xmlns:a16="http://schemas.microsoft.com/office/drawing/2014/main" id="{A6FF905D-A29B-47AA-92D4-20C46751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2" name="Text Box 44">
            <a:extLst>
              <a:ext uri="{FF2B5EF4-FFF2-40B4-BE49-F238E27FC236}">
                <a16:creationId xmlns:a16="http://schemas.microsoft.com/office/drawing/2014/main" id="{BCAF4DFA-9594-4107-9BBA-3EF4BD44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3" name="Text Box 45">
            <a:extLst>
              <a:ext uri="{FF2B5EF4-FFF2-40B4-BE49-F238E27FC236}">
                <a16:creationId xmlns:a16="http://schemas.microsoft.com/office/drawing/2014/main" id="{73A0D32E-FEED-4569-BAC3-CE523FB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4" name="Text Box 46">
            <a:extLst>
              <a:ext uri="{FF2B5EF4-FFF2-40B4-BE49-F238E27FC236}">
                <a16:creationId xmlns:a16="http://schemas.microsoft.com/office/drawing/2014/main" id="{8B075FAE-F5D2-49DB-87F1-B7107FDB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5" name="Text Box 47">
            <a:extLst>
              <a:ext uri="{FF2B5EF4-FFF2-40B4-BE49-F238E27FC236}">
                <a16:creationId xmlns:a16="http://schemas.microsoft.com/office/drawing/2014/main" id="{0C97657A-D976-4367-8776-0249BCBB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6" name="Text Box 48">
            <a:extLst>
              <a:ext uri="{FF2B5EF4-FFF2-40B4-BE49-F238E27FC236}">
                <a16:creationId xmlns:a16="http://schemas.microsoft.com/office/drawing/2014/main" id="{8ADDA479-38A0-40B5-9208-F744B0E9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7" name="Text Box 49">
            <a:extLst>
              <a:ext uri="{FF2B5EF4-FFF2-40B4-BE49-F238E27FC236}">
                <a16:creationId xmlns:a16="http://schemas.microsoft.com/office/drawing/2014/main" id="{079C0F61-DB3B-41F9-A62D-7133801D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9" name="Freeform 51">
            <a:extLst>
              <a:ext uri="{FF2B5EF4-FFF2-40B4-BE49-F238E27FC236}">
                <a16:creationId xmlns:a16="http://schemas.microsoft.com/office/drawing/2014/main" id="{A8A9336F-C890-43A7-A335-CA14DAF2E32E}"/>
              </a:ext>
            </a:extLst>
          </p:cNvPr>
          <p:cNvSpPr>
            <a:spLocks/>
          </p:cNvSpPr>
          <p:nvPr/>
        </p:nvSpPr>
        <p:spPr bwMode="auto">
          <a:xfrm>
            <a:off x="2424114" y="2349500"/>
            <a:ext cx="815975" cy="1943100"/>
          </a:xfrm>
          <a:custGeom>
            <a:avLst/>
            <a:gdLst>
              <a:gd name="T0" fmla="*/ 45 w 514"/>
              <a:gd name="T1" fmla="*/ 0 h 1224"/>
              <a:gd name="T2" fmla="*/ 453 w 514"/>
              <a:gd name="T3" fmla="*/ 453 h 1224"/>
              <a:gd name="T4" fmla="*/ 408 w 514"/>
              <a:gd name="T5" fmla="*/ 861 h 1224"/>
              <a:gd name="T6" fmla="*/ 0 w 514"/>
              <a:gd name="T7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1224">
                <a:moveTo>
                  <a:pt x="45" y="0"/>
                </a:moveTo>
                <a:cubicBezTo>
                  <a:pt x="218" y="154"/>
                  <a:pt x="392" y="309"/>
                  <a:pt x="453" y="453"/>
                </a:cubicBezTo>
                <a:cubicBezTo>
                  <a:pt x="514" y="597"/>
                  <a:pt x="483" y="733"/>
                  <a:pt x="408" y="861"/>
                </a:cubicBezTo>
                <a:cubicBezTo>
                  <a:pt x="333" y="989"/>
                  <a:pt x="68" y="1164"/>
                  <a:pt x="0" y="1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1623461" y="3133534"/>
            <a:ext cx="894507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Минимальное </a:t>
            </a:r>
            <a:r>
              <a:rPr lang="ru-RU" sz="3600" b="1" dirty="0" err="1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остовное</a:t>
            </a: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дерево (МОД)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1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Line 2">
            <a:extLst>
              <a:ext uri="{FF2B5EF4-FFF2-40B4-BE49-F238E27FC236}">
                <a16:creationId xmlns:a16="http://schemas.microsoft.com/office/drawing/2014/main" id="{E20B1FBC-A1A7-4754-9809-8AC06EC0C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5" name="Line 3">
            <a:extLst>
              <a:ext uri="{FF2B5EF4-FFF2-40B4-BE49-F238E27FC236}">
                <a16:creationId xmlns:a16="http://schemas.microsoft.com/office/drawing/2014/main" id="{F600727C-F8D5-436A-A77B-766AC4E86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6" name="Line 4">
            <a:extLst>
              <a:ext uri="{FF2B5EF4-FFF2-40B4-BE49-F238E27FC236}">
                <a16:creationId xmlns:a16="http://schemas.microsoft.com/office/drawing/2014/main" id="{DE0EA628-EAF6-4E9E-881D-A5DEDE913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7" name="Line 5">
            <a:extLst>
              <a:ext uri="{FF2B5EF4-FFF2-40B4-BE49-F238E27FC236}">
                <a16:creationId xmlns:a16="http://schemas.microsoft.com/office/drawing/2014/main" id="{B45513DA-E760-443A-A866-05F926032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8" name="Line 6">
            <a:extLst>
              <a:ext uri="{FF2B5EF4-FFF2-40B4-BE49-F238E27FC236}">
                <a16:creationId xmlns:a16="http://schemas.microsoft.com/office/drawing/2014/main" id="{180F39CA-914F-443E-A5BD-A4A177E2C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9" name="Line 7">
            <a:extLst>
              <a:ext uri="{FF2B5EF4-FFF2-40B4-BE49-F238E27FC236}">
                <a16:creationId xmlns:a16="http://schemas.microsoft.com/office/drawing/2014/main" id="{C4EE2ED5-26AC-4F62-B3B3-98FDB39B36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0" name="Line 8">
            <a:extLst>
              <a:ext uri="{FF2B5EF4-FFF2-40B4-BE49-F238E27FC236}">
                <a16:creationId xmlns:a16="http://schemas.microsoft.com/office/drawing/2014/main" id="{11E5B733-AD66-44E2-985E-F75AD5949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1" name="Line 9">
            <a:extLst>
              <a:ext uri="{FF2B5EF4-FFF2-40B4-BE49-F238E27FC236}">
                <a16:creationId xmlns:a16="http://schemas.microsoft.com/office/drawing/2014/main" id="{7ACA68A5-3D1F-48BB-99F9-A2BED550F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2" name="Rectangle 10">
            <a:extLst>
              <a:ext uri="{FF2B5EF4-FFF2-40B4-BE49-F238E27FC236}">
                <a16:creationId xmlns:a16="http://schemas.microsoft.com/office/drawing/2014/main" id="{70F9FCDE-E6AE-4373-ACD1-3418921D69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2 </a:t>
            </a:r>
          </a:p>
        </p:txBody>
      </p:sp>
      <p:sp>
        <p:nvSpPr>
          <p:cNvPr id="469003" name="Rectangle 11">
            <a:extLst>
              <a:ext uri="{FF2B5EF4-FFF2-40B4-BE49-F238E27FC236}">
                <a16:creationId xmlns:a16="http://schemas.microsoft.com/office/drawing/2014/main" id="{87D3D0B9-BB49-4289-90FA-242AAC5EE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4</a:t>
            </a:r>
          </a:p>
        </p:txBody>
      </p:sp>
      <p:sp>
        <p:nvSpPr>
          <p:cNvPr id="469004" name="Line 12">
            <a:extLst>
              <a:ext uri="{FF2B5EF4-FFF2-40B4-BE49-F238E27FC236}">
                <a16:creationId xmlns:a16="http://schemas.microsoft.com/office/drawing/2014/main" id="{2818E38C-8E8D-456C-BADE-375A61D4E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5" name="Line 13">
            <a:extLst>
              <a:ext uri="{FF2B5EF4-FFF2-40B4-BE49-F238E27FC236}">
                <a16:creationId xmlns:a16="http://schemas.microsoft.com/office/drawing/2014/main" id="{9A3B5D28-B0F3-4CF0-9B9D-F6BE09605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6" name="Line 14">
            <a:extLst>
              <a:ext uri="{FF2B5EF4-FFF2-40B4-BE49-F238E27FC236}">
                <a16:creationId xmlns:a16="http://schemas.microsoft.com/office/drawing/2014/main" id="{6BB0FADA-0E03-4E36-B911-800106F4A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7" name="Line 15">
            <a:extLst>
              <a:ext uri="{FF2B5EF4-FFF2-40B4-BE49-F238E27FC236}">
                <a16:creationId xmlns:a16="http://schemas.microsoft.com/office/drawing/2014/main" id="{5DFC0F22-03A9-418D-B113-EADF5529E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8" name="Oval 16">
            <a:extLst>
              <a:ext uri="{FF2B5EF4-FFF2-40B4-BE49-F238E27FC236}">
                <a16:creationId xmlns:a16="http://schemas.microsoft.com/office/drawing/2014/main" id="{51C10E18-B17B-46F6-A12B-56A86079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09" name="Text Box 17">
            <a:extLst>
              <a:ext uri="{FF2B5EF4-FFF2-40B4-BE49-F238E27FC236}">
                <a16:creationId xmlns:a16="http://schemas.microsoft.com/office/drawing/2014/main" id="{97FD1BF4-370A-4778-B244-4BD86D3F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0" name="Oval 18">
            <a:extLst>
              <a:ext uri="{FF2B5EF4-FFF2-40B4-BE49-F238E27FC236}">
                <a16:creationId xmlns:a16="http://schemas.microsoft.com/office/drawing/2014/main" id="{23932A1F-5741-4B09-8A27-892B5202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1" name="Text Box 19">
            <a:extLst>
              <a:ext uri="{FF2B5EF4-FFF2-40B4-BE49-F238E27FC236}">
                <a16:creationId xmlns:a16="http://schemas.microsoft.com/office/drawing/2014/main" id="{9E43D002-9573-48C5-B64B-AA3B8752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2" name="Oval 20">
            <a:extLst>
              <a:ext uri="{FF2B5EF4-FFF2-40B4-BE49-F238E27FC236}">
                <a16:creationId xmlns:a16="http://schemas.microsoft.com/office/drawing/2014/main" id="{C6E6456C-ADAD-4331-A793-3D666854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3" name="Text Box 21">
            <a:extLst>
              <a:ext uri="{FF2B5EF4-FFF2-40B4-BE49-F238E27FC236}">
                <a16:creationId xmlns:a16="http://schemas.microsoft.com/office/drawing/2014/main" id="{F8F6091C-5C06-49D3-8F2C-DD9B691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4" name="Oval 22">
            <a:extLst>
              <a:ext uri="{FF2B5EF4-FFF2-40B4-BE49-F238E27FC236}">
                <a16:creationId xmlns:a16="http://schemas.microsoft.com/office/drawing/2014/main" id="{FCD4D4E4-9F6C-42C0-9FC5-BBE9A402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5" name="Text Box 23">
            <a:extLst>
              <a:ext uri="{FF2B5EF4-FFF2-40B4-BE49-F238E27FC236}">
                <a16:creationId xmlns:a16="http://schemas.microsoft.com/office/drawing/2014/main" id="{3BC79598-205F-4CE1-9970-D500A69A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6" name="Line 24">
            <a:extLst>
              <a:ext uri="{FF2B5EF4-FFF2-40B4-BE49-F238E27FC236}">
                <a16:creationId xmlns:a16="http://schemas.microsoft.com/office/drawing/2014/main" id="{759C7A9C-F428-48B3-B4D3-D2EC33502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7" name="Line 25">
            <a:extLst>
              <a:ext uri="{FF2B5EF4-FFF2-40B4-BE49-F238E27FC236}">
                <a16:creationId xmlns:a16="http://schemas.microsoft.com/office/drawing/2014/main" id="{5E100212-2597-4A04-9257-03D0A73CE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8" name="Oval 26">
            <a:extLst>
              <a:ext uri="{FF2B5EF4-FFF2-40B4-BE49-F238E27FC236}">
                <a16:creationId xmlns:a16="http://schemas.microsoft.com/office/drawing/2014/main" id="{C16F1FC2-79F3-460B-B4BE-06499DD0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9" name="Text Box 27">
            <a:extLst>
              <a:ext uri="{FF2B5EF4-FFF2-40B4-BE49-F238E27FC236}">
                <a16:creationId xmlns:a16="http://schemas.microsoft.com/office/drawing/2014/main" id="{988D1B9E-1E13-4B0C-BD48-09FF4336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0" name="Oval 28">
            <a:extLst>
              <a:ext uri="{FF2B5EF4-FFF2-40B4-BE49-F238E27FC236}">
                <a16:creationId xmlns:a16="http://schemas.microsoft.com/office/drawing/2014/main" id="{B4450BEE-EDD4-40E0-907C-2CC2795E3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1" name="Text Box 29">
            <a:extLst>
              <a:ext uri="{FF2B5EF4-FFF2-40B4-BE49-F238E27FC236}">
                <a16:creationId xmlns:a16="http://schemas.microsoft.com/office/drawing/2014/main" id="{5E59FE27-2DB2-40A9-A833-0EE9AE82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2" name="Oval 30">
            <a:extLst>
              <a:ext uri="{FF2B5EF4-FFF2-40B4-BE49-F238E27FC236}">
                <a16:creationId xmlns:a16="http://schemas.microsoft.com/office/drawing/2014/main" id="{E6B0CB51-2042-4A8A-A247-6CA1052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83B9E92C-3077-4C18-A93A-31F8D4DB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4" name="Oval 32">
            <a:extLst>
              <a:ext uri="{FF2B5EF4-FFF2-40B4-BE49-F238E27FC236}">
                <a16:creationId xmlns:a16="http://schemas.microsoft.com/office/drawing/2014/main" id="{20943CE9-AE5B-41BE-83CC-35687CFB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5" name="Text Box 33">
            <a:extLst>
              <a:ext uri="{FF2B5EF4-FFF2-40B4-BE49-F238E27FC236}">
                <a16:creationId xmlns:a16="http://schemas.microsoft.com/office/drawing/2014/main" id="{C0CA92C7-3273-4662-90C5-F3AADCED4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6" name="Oval 34">
            <a:extLst>
              <a:ext uri="{FF2B5EF4-FFF2-40B4-BE49-F238E27FC236}">
                <a16:creationId xmlns:a16="http://schemas.microsoft.com/office/drawing/2014/main" id="{F8AB9929-4A3C-4049-BFFF-D2D9D200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7" name="Text Box 35">
            <a:extLst>
              <a:ext uri="{FF2B5EF4-FFF2-40B4-BE49-F238E27FC236}">
                <a16:creationId xmlns:a16="http://schemas.microsoft.com/office/drawing/2014/main" id="{18A61136-ECE1-4696-BECE-9FB713B3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1A185741-E99D-417C-A2F1-08452A00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29" name="Text Box 37">
            <a:extLst>
              <a:ext uri="{FF2B5EF4-FFF2-40B4-BE49-F238E27FC236}">
                <a16:creationId xmlns:a16="http://schemas.microsoft.com/office/drawing/2014/main" id="{27AEBA9A-5A16-42D6-A664-5D409309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0" name="Text Box 38">
            <a:extLst>
              <a:ext uri="{FF2B5EF4-FFF2-40B4-BE49-F238E27FC236}">
                <a16:creationId xmlns:a16="http://schemas.microsoft.com/office/drawing/2014/main" id="{71BF21B0-8F19-4A40-BD76-B7E04844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1" name="Text Box 39">
            <a:extLst>
              <a:ext uri="{FF2B5EF4-FFF2-40B4-BE49-F238E27FC236}">
                <a16:creationId xmlns:a16="http://schemas.microsoft.com/office/drawing/2014/main" id="{CC726ACE-5CDE-44BA-886E-20B00391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2" name="Text Box 40">
            <a:extLst>
              <a:ext uri="{FF2B5EF4-FFF2-40B4-BE49-F238E27FC236}">
                <a16:creationId xmlns:a16="http://schemas.microsoft.com/office/drawing/2014/main" id="{748BB2FA-108B-4A4A-B7FF-1223D62B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3" name="Text Box 41">
            <a:extLst>
              <a:ext uri="{FF2B5EF4-FFF2-40B4-BE49-F238E27FC236}">
                <a16:creationId xmlns:a16="http://schemas.microsoft.com/office/drawing/2014/main" id="{1B79092B-9C39-43E3-A33E-9787D172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4" name="Text Box 42">
            <a:extLst>
              <a:ext uri="{FF2B5EF4-FFF2-40B4-BE49-F238E27FC236}">
                <a16:creationId xmlns:a16="http://schemas.microsoft.com/office/drawing/2014/main" id="{9B311597-F747-4085-BD8A-D5C379A1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5" name="Text Box 43">
            <a:extLst>
              <a:ext uri="{FF2B5EF4-FFF2-40B4-BE49-F238E27FC236}">
                <a16:creationId xmlns:a16="http://schemas.microsoft.com/office/drawing/2014/main" id="{80D3FD16-D67B-472F-B4D9-6A4E8D6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6" name="Text Box 44">
            <a:extLst>
              <a:ext uri="{FF2B5EF4-FFF2-40B4-BE49-F238E27FC236}">
                <a16:creationId xmlns:a16="http://schemas.microsoft.com/office/drawing/2014/main" id="{D0A0BC91-B698-4B47-AF25-E235B6B0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7" name="Text Box 45">
            <a:extLst>
              <a:ext uri="{FF2B5EF4-FFF2-40B4-BE49-F238E27FC236}">
                <a16:creationId xmlns:a16="http://schemas.microsoft.com/office/drawing/2014/main" id="{35456085-D165-4761-AC64-B6B5081C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8" name="Text Box 46">
            <a:extLst>
              <a:ext uri="{FF2B5EF4-FFF2-40B4-BE49-F238E27FC236}">
                <a16:creationId xmlns:a16="http://schemas.microsoft.com/office/drawing/2014/main" id="{5FB8F961-2DD0-4767-9E41-8B510B33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9" name="Text Box 47">
            <a:extLst>
              <a:ext uri="{FF2B5EF4-FFF2-40B4-BE49-F238E27FC236}">
                <a16:creationId xmlns:a16="http://schemas.microsoft.com/office/drawing/2014/main" id="{BBCC7854-149C-4867-BE85-6264DAEF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0" name="Text Box 48">
            <a:extLst>
              <a:ext uri="{FF2B5EF4-FFF2-40B4-BE49-F238E27FC236}">
                <a16:creationId xmlns:a16="http://schemas.microsoft.com/office/drawing/2014/main" id="{93F16C66-6277-4AB5-8BC1-0568E04C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1" name="Text Box 49">
            <a:extLst>
              <a:ext uri="{FF2B5EF4-FFF2-40B4-BE49-F238E27FC236}">
                <a16:creationId xmlns:a16="http://schemas.microsoft.com/office/drawing/2014/main" id="{687ED3ED-33F1-484A-925F-0F1E7605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2" name="Freeform 50">
            <a:extLst>
              <a:ext uri="{FF2B5EF4-FFF2-40B4-BE49-F238E27FC236}">
                <a16:creationId xmlns:a16="http://schemas.microsoft.com/office/drawing/2014/main" id="{D61C41EA-DB58-4609-9AB4-C52582D379B6}"/>
              </a:ext>
            </a:extLst>
          </p:cNvPr>
          <p:cNvSpPr>
            <a:spLocks/>
          </p:cNvSpPr>
          <p:nvPr/>
        </p:nvSpPr>
        <p:spPr bwMode="auto">
          <a:xfrm>
            <a:off x="1919289" y="1052514"/>
            <a:ext cx="2820987" cy="2941637"/>
          </a:xfrm>
          <a:custGeom>
            <a:avLst/>
            <a:gdLst>
              <a:gd name="T0" fmla="*/ 0 w 1777"/>
              <a:gd name="T1" fmla="*/ 1724 h 1853"/>
              <a:gd name="T2" fmla="*/ 318 w 1777"/>
              <a:gd name="T3" fmla="*/ 1815 h 1853"/>
              <a:gd name="T4" fmla="*/ 726 w 1777"/>
              <a:gd name="T5" fmla="*/ 1497 h 1853"/>
              <a:gd name="T6" fmla="*/ 1588 w 1777"/>
              <a:gd name="T7" fmla="*/ 726 h 1853"/>
              <a:gd name="T8" fmla="*/ 1769 w 1777"/>
              <a:gd name="T9" fmla="*/ 363 h 1853"/>
              <a:gd name="T10" fmla="*/ 1542 w 1777"/>
              <a:gd name="T11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7" h="1853">
                <a:moveTo>
                  <a:pt x="0" y="1724"/>
                </a:moveTo>
                <a:cubicBezTo>
                  <a:pt x="98" y="1788"/>
                  <a:pt x="197" y="1853"/>
                  <a:pt x="318" y="1815"/>
                </a:cubicBezTo>
                <a:cubicBezTo>
                  <a:pt x="439" y="1777"/>
                  <a:pt x="514" y="1678"/>
                  <a:pt x="726" y="1497"/>
                </a:cubicBezTo>
                <a:cubicBezTo>
                  <a:pt x="938" y="1316"/>
                  <a:pt x="1414" y="915"/>
                  <a:pt x="1588" y="726"/>
                </a:cubicBezTo>
                <a:cubicBezTo>
                  <a:pt x="1762" y="537"/>
                  <a:pt x="1777" y="484"/>
                  <a:pt x="1769" y="363"/>
                </a:cubicBezTo>
                <a:cubicBezTo>
                  <a:pt x="1761" y="242"/>
                  <a:pt x="1580" y="60"/>
                  <a:pt x="15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Line 2">
            <a:extLst>
              <a:ext uri="{FF2B5EF4-FFF2-40B4-BE49-F238E27FC236}">
                <a16:creationId xmlns:a16="http://schemas.microsoft.com/office/drawing/2014/main" id="{4F9F7EDF-E7F8-458C-8841-88CAF062F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19" name="Line 3">
            <a:extLst>
              <a:ext uri="{FF2B5EF4-FFF2-40B4-BE49-F238E27FC236}">
                <a16:creationId xmlns:a16="http://schemas.microsoft.com/office/drawing/2014/main" id="{323764A0-8CDB-4EF9-A194-ED367D0E3D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0" name="Line 4">
            <a:extLst>
              <a:ext uri="{FF2B5EF4-FFF2-40B4-BE49-F238E27FC236}">
                <a16:creationId xmlns:a16="http://schemas.microsoft.com/office/drawing/2014/main" id="{11BE2B1A-4FE7-4940-B005-11F310266C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1" name="Line 5">
            <a:extLst>
              <a:ext uri="{FF2B5EF4-FFF2-40B4-BE49-F238E27FC236}">
                <a16:creationId xmlns:a16="http://schemas.microsoft.com/office/drawing/2014/main" id="{D0FFAD29-1956-481C-9F2B-A5CF7447A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0201D3F9-4576-4229-8A37-54FEF0873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3" name="Line 7">
            <a:extLst>
              <a:ext uri="{FF2B5EF4-FFF2-40B4-BE49-F238E27FC236}">
                <a16:creationId xmlns:a16="http://schemas.microsoft.com/office/drawing/2014/main" id="{70771426-A943-41B0-B953-42EEDF50BA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4" name="Line 8">
            <a:extLst>
              <a:ext uri="{FF2B5EF4-FFF2-40B4-BE49-F238E27FC236}">
                <a16:creationId xmlns:a16="http://schemas.microsoft.com/office/drawing/2014/main" id="{09D7471E-74E0-4DEC-A9A5-62BF59784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5" name="Line 9">
            <a:extLst>
              <a:ext uri="{FF2B5EF4-FFF2-40B4-BE49-F238E27FC236}">
                <a16:creationId xmlns:a16="http://schemas.microsoft.com/office/drawing/2014/main" id="{A1D29D65-2886-42C5-BDC7-E55129399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6" name="Rectangle 10">
            <a:extLst>
              <a:ext uri="{FF2B5EF4-FFF2-40B4-BE49-F238E27FC236}">
                <a16:creationId xmlns:a16="http://schemas.microsoft.com/office/drawing/2014/main" id="{31344DC0-E3F2-4464-B94F-50D6C99F28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3 </a:t>
            </a:r>
          </a:p>
        </p:txBody>
      </p:sp>
      <p:sp>
        <p:nvSpPr>
          <p:cNvPr id="470027" name="Rectangle 11">
            <a:extLst>
              <a:ext uri="{FF2B5EF4-FFF2-40B4-BE49-F238E27FC236}">
                <a16:creationId xmlns:a16="http://schemas.microsoft.com/office/drawing/2014/main" id="{A58927C6-964A-4E7E-B186-CF84AB556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12</a:t>
            </a:r>
          </a:p>
        </p:txBody>
      </p:sp>
      <p:sp>
        <p:nvSpPr>
          <p:cNvPr id="470028" name="Line 12">
            <a:extLst>
              <a:ext uri="{FF2B5EF4-FFF2-40B4-BE49-F238E27FC236}">
                <a16:creationId xmlns:a16="http://schemas.microsoft.com/office/drawing/2014/main" id="{55CE6B15-A229-42FE-85D2-42AB5ECBC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9" name="Line 13">
            <a:extLst>
              <a:ext uri="{FF2B5EF4-FFF2-40B4-BE49-F238E27FC236}">
                <a16:creationId xmlns:a16="http://schemas.microsoft.com/office/drawing/2014/main" id="{35CF5286-D94D-4471-A437-0BA8421B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0" name="Line 14">
            <a:extLst>
              <a:ext uri="{FF2B5EF4-FFF2-40B4-BE49-F238E27FC236}">
                <a16:creationId xmlns:a16="http://schemas.microsoft.com/office/drawing/2014/main" id="{5E90A6DB-7AB7-4D18-9E28-FB228FB9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1" name="Line 15">
            <a:extLst>
              <a:ext uri="{FF2B5EF4-FFF2-40B4-BE49-F238E27FC236}">
                <a16:creationId xmlns:a16="http://schemas.microsoft.com/office/drawing/2014/main" id="{A2052EC3-5049-4EDE-9C42-15DC04337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2" name="Oval 16">
            <a:extLst>
              <a:ext uri="{FF2B5EF4-FFF2-40B4-BE49-F238E27FC236}">
                <a16:creationId xmlns:a16="http://schemas.microsoft.com/office/drawing/2014/main" id="{E08FAD4F-47EA-4298-9544-E8C49A6D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3" name="Text Box 17">
            <a:extLst>
              <a:ext uri="{FF2B5EF4-FFF2-40B4-BE49-F238E27FC236}">
                <a16:creationId xmlns:a16="http://schemas.microsoft.com/office/drawing/2014/main" id="{431AE2E6-1FA6-4366-881D-B11CDEB9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4" name="Oval 18">
            <a:extLst>
              <a:ext uri="{FF2B5EF4-FFF2-40B4-BE49-F238E27FC236}">
                <a16:creationId xmlns:a16="http://schemas.microsoft.com/office/drawing/2014/main" id="{02B75320-6F19-41D6-A1F6-3290085D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5" name="Text Box 19">
            <a:extLst>
              <a:ext uri="{FF2B5EF4-FFF2-40B4-BE49-F238E27FC236}">
                <a16:creationId xmlns:a16="http://schemas.microsoft.com/office/drawing/2014/main" id="{61DAB202-0A46-4A97-9B12-2AC4EB42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6" name="Oval 20">
            <a:extLst>
              <a:ext uri="{FF2B5EF4-FFF2-40B4-BE49-F238E27FC236}">
                <a16:creationId xmlns:a16="http://schemas.microsoft.com/office/drawing/2014/main" id="{23495BFB-BBC4-40A5-A79E-0DD83148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7" name="Text Box 21">
            <a:extLst>
              <a:ext uri="{FF2B5EF4-FFF2-40B4-BE49-F238E27FC236}">
                <a16:creationId xmlns:a16="http://schemas.microsoft.com/office/drawing/2014/main" id="{499BE425-F828-4EF3-9523-D37A6F39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8" name="Oval 22">
            <a:extLst>
              <a:ext uri="{FF2B5EF4-FFF2-40B4-BE49-F238E27FC236}">
                <a16:creationId xmlns:a16="http://schemas.microsoft.com/office/drawing/2014/main" id="{48AFB8A7-3616-4228-B9C5-DEA44F97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9" name="Text Box 23">
            <a:extLst>
              <a:ext uri="{FF2B5EF4-FFF2-40B4-BE49-F238E27FC236}">
                <a16:creationId xmlns:a16="http://schemas.microsoft.com/office/drawing/2014/main" id="{D56728C0-C257-4B40-BB04-C4EC21B4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0" name="Line 24">
            <a:extLst>
              <a:ext uri="{FF2B5EF4-FFF2-40B4-BE49-F238E27FC236}">
                <a16:creationId xmlns:a16="http://schemas.microsoft.com/office/drawing/2014/main" id="{C3301F60-99BA-45F4-BDE1-06371BD61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1" name="Line 25">
            <a:extLst>
              <a:ext uri="{FF2B5EF4-FFF2-40B4-BE49-F238E27FC236}">
                <a16:creationId xmlns:a16="http://schemas.microsoft.com/office/drawing/2014/main" id="{AD7A85D9-2D8B-4AE6-AE98-29261FE5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2" name="Oval 26">
            <a:extLst>
              <a:ext uri="{FF2B5EF4-FFF2-40B4-BE49-F238E27FC236}">
                <a16:creationId xmlns:a16="http://schemas.microsoft.com/office/drawing/2014/main" id="{0A6269D8-3A4F-4A59-A1B1-B81C4775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3" name="Text Box 27">
            <a:extLst>
              <a:ext uri="{FF2B5EF4-FFF2-40B4-BE49-F238E27FC236}">
                <a16:creationId xmlns:a16="http://schemas.microsoft.com/office/drawing/2014/main" id="{BB465153-8FC0-4AE7-9ADD-4327304A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4" name="Oval 28">
            <a:extLst>
              <a:ext uri="{FF2B5EF4-FFF2-40B4-BE49-F238E27FC236}">
                <a16:creationId xmlns:a16="http://schemas.microsoft.com/office/drawing/2014/main" id="{04D9B8F3-F538-4EAE-9200-D34BEE33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5" name="Text Box 29">
            <a:extLst>
              <a:ext uri="{FF2B5EF4-FFF2-40B4-BE49-F238E27FC236}">
                <a16:creationId xmlns:a16="http://schemas.microsoft.com/office/drawing/2014/main" id="{69AD411A-9F89-4CDD-A94B-E012017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6" name="Oval 30">
            <a:extLst>
              <a:ext uri="{FF2B5EF4-FFF2-40B4-BE49-F238E27FC236}">
                <a16:creationId xmlns:a16="http://schemas.microsoft.com/office/drawing/2014/main" id="{4EC01367-DE4C-4FBA-B4B9-53382BC4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0DC6FBFC-DA24-4B51-8957-00097247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8" name="Oval 32">
            <a:extLst>
              <a:ext uri="{FF2B5EF4-FFF2-40B4-BE49-F238E27FC236}">
                <a16:creationId xmlns:a16="http://schemas.microsoft.com/office/drawing/2014/main" id="{D3A85594-D709-4EAC-A2C2-B80AFF89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9" name="Text Box 33">
            <a:extLst>
              <a:ext uri="{FF2B5EF4-FFF2-40B4-BE49-F238E27FC236}">
                <a16:creationId xmlns:a16="http://schemas.microsoft.com/office/drawing/2014/main" id="{F1C4BFC6-E52D-495F-A832-7FBFADBB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0" name="Oval 34">
            <a:extLst>
              <a:ext uri="{FF2B5EF4-FFF2-40B4-BE49-F238E27FC236}">
                <a16:creationId xmlns:a16="http://schemas.microsoft.com/office/drawing/2014/main" id="{AF378C1F-E235-42FF-8334-A6DF0709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51" name="Text Box 35">
            <a:extLst>
              <a:ext uri="{FF2B5EF4-FFF2-40B4-BE49-F238E27FC236}">
                <a16:creationId xmlns:a16="http://schemas.microsoft.com/office/drawing/2014/main" id="{EF1BDC9C-65B2-420D-BDA3-8A4FFDFC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1CA47305-E2C8-4291-8643-E2AC618F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3" name="Text Box 37">
            <a:extLst>
              <a:ext uri="{FF2B5EF4-FFF2-40B4-BE49-F238E27FC236}">
                <a16:creationId xmlns:a16="http://schemas.microsoft.com/office/drawing/2014/main" id="{8F1965B3-C8C0-4993-93A0-16772C63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AFC63476-3C65-4EF6-9DFC-73D7B8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5" name="Text Box 39">
            <a:extLst>
              <a:ext uri="{FF2B5EF4-FFF2-40B4-BE49-F238E27FC236}">
                <a16:creationId xmlns:a16="http://schemas.microsoft.com/office/drawing/2014/main" id="{825EA7F8-5CF9-4529-ADAA-E21F387C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6" name="Text Box 40">
            <a:extLst>
              <a:ext uri="{FF2B5EF4-FFF2-40B4-BE49-F238E27FC236}">
                <a16:creationId xmlns:a16="http://schemas.microsoft.com/office/drawing/2014/main" id="{B4F5137B-761B-457E-B5A9-7F7B0BCA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7" name="Text Box 41">
            <a:extLst>
              <a:ext uri="{FF2B5EF4-FFF2-40B4-BE49-F238E27FC236}">
                <a16:creationId xmlns:a16="http://schemas.microsoft.com/office/drawing/2014/main" id="{4E169434-9B87-4FCE-A042-D66DB872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8" name="Text Box 42">
            <a:extLst>
              <a:ext uri="{FF2B5EF4-FFF2-40B4-BE49-F238E27FC236}">
                <a16:creationId xmlns:a16="http://schemas.microsoft.com/office/drawing/2014/main" id="{CFECF341-E713-4281-95A8-A10CEAEF8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9" name="Text Box 43">
            <a:extLst>
              <a:ext uri="{FF2B5EF4-FFF2-40B4-BE49-F238E27FC236}">
                <a16:creationId xmlns:a16="http://schemas.microsoft.com/office/drawing/2014/main" id="{CF973547-BEE1-49AB-A491-69DB7861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0" name="Text Box 44">
            <a:extLst>
              <a:ext uri="{FF2B5EF4-FFF2-40B4-BE49-F238E27FC236}">
                <a16:creationId xmlns:a16="http://schemas.microsoft.com/office/drawing/2014/main" id="{E546B573-436C-4834-BF99-07E2391E9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1" name="Text Box 45">
            <a:extLst>
              <a:ext uri="{FF2B5EF4-FFF2-40B4-BE49-F238E27FC236}">
                <a16:creationId xmlns:a16="http://schemas.microsoft.com/office/drawing/2014/main" id="{6213FB3F-4EF5-4978-97C9-00549EC9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2" name="Text Box 46">
            <a:extLst>
              <a:ext uri="{FF2B5EF4-FFF2-40B4-BE49-F238E27FC236}">
                <a16:creationId xmlns:a16="http://schemas.microsoft.com/office/drawing/2014/main" id="{68D75C73-2C34-4388-A168-4CE0D83F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3" name="Text Box 47">
            <a:extLst>
              <a:ext uri="{FF2B5EF4-FFF2-40B4-BE49-F238E27FC236}">
                <a16:creationId xmlns:a16="http://schemas.microsoft.com/office/drawing/2014/main" id="{D98D6D85-2DA0-49C1-B2D3-FA1FA5D3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4" name="Text Box 48">
            <a:extLst>
              <a:ext uri="{FF2B5EF4-FFF2-40B4-BE49-F238E27FC236}">
                <a16:creationId xmlns:a16="http://schemas.microsoft.com/office/drawing/2014/main" id="{91C03374-72AD-4B14-AFC5-C552FEEE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5" name="Text Box 49">
            <a:extLst>
              <a:ext uri="{FF2B5EF4-FFF2-40B4-BE49-F238E27FC236}">
                <a16:creationId xmlns:a16="http://schemas.microsoft.com/office/drawing/2014/main" id="{D3B21285-5AEF-4D8F-B25B-6FA9216A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6" name="Freeform 50">
            <a:extLst>
              <a:ext uri="{FF2B5EF4-FFF2-40B4-BE49-F238E27FC236}">
                <a16:creationId xmlns:a16="http://schemas.microsoft.com/office/drawing/2014/main" id="{73FE8C3D-66C6-4BB5-BBE4-15ACB9833F27}"/>
              </a:ext>
            </a:extLst>
          </p:cNvPr>
          <p:cNvSpPr>
            <a:spLocks/>
          </p:cNvSpPr>
          <p:nvPr/>
        </p:nvSpPr>
        <p:spPr bwMode="auto">
          <a:xfrm>
            <a:off x="1919288" y="1196976"/>
            <a:ext cx="4692650" cy="2868613"/>
          </a:xfrm>
          <a:custGeom>
            <a:avLst/>
            <a:gdLst>
              <a:gd name="T0" fmla="*/ 0 w 2956"/>
              <a:gd name="T1" fmla="*/ 1724 h 1807"/>
              <a:gd name="T2" fmla="*/ 408 w 2956"/>
              <a:gd name="T3" fmla="*/ 1724 h 1807"/>
              <a:gd name="T4" fmla="*/ 862 w 2956"/>
              <a:gd name="T5" fmla="*/ 1225 h 1807"/>
              <a:gd name="T6" fmla="*/ 1452 w 2956"/>
              <a:gd name="T7" fmla="*/ 726 h 1807"/>
              <a:gd name="T8" fmla="*/ 1996 w 2956"/>
              <a:gd name="T9" fmla="*/ 499 h 1807"/>
              <a:gd name="T10" fmla="*/ 2404 w 2956"/>
              <a:gd name="T11" fmla="*/ 726 h 1807"/>
              <a:gd name="T12" fmla="*/ 2812 w 2956"/>
              <a:gd name="T13" fmla="*/ 680 h 1807"/>
              <a:gd name="T14" fmla="*/ 2949 w 2956"/>
              <a:gd name="T15" fmla="*/ 227 h 1807"/>
              <a:gd name="T16" fmla="*/ 2767 w 2956"/>
              <a:gd name="T17" fmla="*/ 0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6" h="1807">
                <a:moveTo>
                  <a:pt x="0" y="1724"/>
                </a:moveTo>
                <a:cubicBezTo>
                  <a:pt x="132" y="1765"/>
                  <a:pt x="264" y="1807"/>
                  <a:pt x="408" y="1724"/>
                </a:cubicBezTo>
                <a:cubicBezTo>
                  <a:pt x="552" y="1641"/>
                  <a:pt x="688" y="1391"/>
                  <a:pt x="862" y="1225"/>
                </a:cubicBezTo>
                <a:cubicBezTo>
                  <a:pt x="1036" y="1059"/>
                  <a:pt x="1263" y="847"/>
                  <a:pt x="1452" y="726"/>
                </a:cubicBezTo>
                <a:cubicBezTo>
                  <a:pt x="1641" y="605"/>
                  <a:pt x="1837" y="499"/>
                  <a:pt x="1996" y="499"/>
                </a:cubicBezTo>
                <a:cubicBezTo>
                  <a:pt x="2155" y="499"/>
                  <a:pt x="2268" y="696"/>
                  <a:pt x="2404" y="726"/>
                </a:cubicBezTo>
                <a:cubicBezTo>
                  <a:pt x="2540" y="756"/>
                  <a:pt x="2721" y="763"/>
                  <a:pt x="2812" y="680"/>
                </a:cubicBezTo>
                <a:cubicBezTo>
                  <a:pt x="2903" y="597"/>
                  <a:pt x="2956" y="340"/>
                  <a:pt x="2949" y="227"/>
                </a:cubicBezTo>
                <a:cubicBezTo>
                  <a:pt x="2942" y="114"/>
                  <a:pt x="2797" y="38"/>
                  <a:pt x="2767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Line 2">
            <a:extLst>
              <a:ext uri="{FF2B5EF4-FFF2-40B4-BE49-F238E27FC236}">
                <a16:creationId xmlns:a16="http://schemas.microsoft.com/office/drawing/2014/main" id="{25EA97D2-6FE4-4940-9866-104F55ECC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3" name="Line 3">
            <a:extLst>
              <a:ext uri="{FF2B5EF4-FFF2-40B4-BE49-F238E27FC236}">
                <a16:creationId xmlns:a16="http://schemas.microsoft.com/office/drawing/2014/main" id="{6BA6AB3F-AC5C-4675-9F74-B62C52583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4" name="Line 4">
            <a:extLst>
              <a:ext uri="{FF2B5EF4-FFF2-40B4-BE49-F238E27FC236}">
                <a16:creationId xmlns:a16="http://schemas.microsoft.com/office/drawing/2014/main" id="{A52B6C2C-8924-4B07-9FDF-5140023B8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5" name="Line 5">
            <a:extLst>
              <a:ext uri="{FF2B5EF4-FFF2-40B4-BE49-F238E27FC236}">
                <a16:creationId xmlns:a16="http://schemas.microsoft.com/office/drawing/2014/main" id="{0007BF36-EF8B-4656-9D9E-D5A06FCB5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6" name="Line 6">
            <a:extLst>
              <a:ext uri="{FF2B5EF4-FFF2-40B4-BE49-F238E27FC236}">
                <a16:creationId xmlns:a16="http://schemas.microsoft.com/office/drawing/2014/main" id="{075F47AF-0F66-486E-BC0B-DB140E653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7" name="Line 7">
            <a:extLst>
              <a:ext uri="{FF2B5EF4-FFF2-40B4-BE49-F238E27FC236}">
                <a16:creationId xmlns:a16="http://schemas.microsoft.com/office/drawing/2014/main" id="{A82F0B6F-BA1D-40C8-A49F-E3BD588BFB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8" name="Line 8">
            <a:extLst>
              <a:ext uri="{FF2B5EF4-FFF2-40B4-BE49-F238E27FC236}">
                <a16:creationId xmlns:a16="http://schemas.microsoft.com/office/drawing/2014/main" id="{F97C4AD5-39BE-4D4A-B5AA-B99B67EFF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9" name="Line 9">
            <a:extLst>
              <a:ext uri="{FF2B5EF4-FFF2-40B4-BE49-F238E27FC236}">
                <a16:creationId xmlns:a16="http://schemas.microsoft.com/office/drawing/2014/main" id="{5340586D-A2CF-44D4-8A72-D1647D46F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0" name="Rectangle 10">
            <a:extLst>
              <a:ext uri="{FF2B5EF4-FFF2-40B4-BE49-F238E27FC236}">
                <a16:creationId xmlns:a16="http://schemas.microsoft.com/office/drawing/2014/main" id="{E23DF10D-BD0F-4C21-AE57-83D4E4172C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4 </a:t>
            </a:r>
          </a:p>
        </p:txBody>
      </p:sp>
      <p:sp>
        <p:nvSpPr>
          <p:cNvPr id="471051" name="Rectangle 11">
            <a:extLst>
              <a:ext uri="{FF2B5EF4-FFF2-40B4-BE49-F238E27FC236}">
                <a16:creationId xmlns:a16="http://schemas.microsoft.com/office/drawing/2014/main" id="{FE8CD7B8-2A0E-46C4-88D1-9008FCC6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14</a:t>
            </a:r>
          </a:p>
        </p:txBody>
      </p:sp>
      <p:sp>
        <p:nvSpPr>
          <p:cNvPr id="471052" name="Line 12">
            <a:extLst>
              <a:ext uri="{FF2B5EF4-FFF2-40B4-BE49-F238E27FC236}">
                <a16:creationId xmlns:a16="http://schemas.microsoft.com/office/drawing/2014/main" id="{AA22E3F0-1DA0-4F2D-B6FB-796956DDFD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3" name="Line 13">
            <a:extLst>
              <a:ext uri="{FF2B5EF4-FFF2-40B4-BE49-F238E27FC236}">
                <a16:creationId xmlns:a16="http://schemas.microsoft.com/office/drawing/2014/main" id="{E6CC5E0C-4A4B-4125-BAFA-C20A23C98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4" name="Line 14">
            <a:extLst>
              <a:ext uri="{FF2B5EF4-FFF2-40B4-BE49-F238E27FC236}">
                <a16:creationId xmlns:a16="http://schemas.microsoft.com/office/drawing/2014/main" id="{DC2FA689-6CEE-4ABD-90D0-2E9D4DD1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5" name="Line 15">
            <a:extLst>
              <a:ext uri="{FF2B5EF4-FFF2-40B4-BE49-F238E27FC236}">
                <a16:creationId xmlns:a16="http://schemas.microsoft.com/office/drawing/2014/main" id="{E86F18C1-7FBD-4C22-B567-21E7DD630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6" name="Oval 16">
            <a:extLst>
              <a:ext uri="{FF2B5EF4-FFF2-40B4-BE49-F238E27FC236}">
                <a16:creationId xmlns:a16="http://schemas.microsoft.com/office/drawing/2014/main" id="{3FB8D054-BFA7-4576-92F4-F3456095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7" name="Text Box 17">
            <a:extLst>
              <a:ext uri="{FF2B5EF4-FFF2-40B4-BE49-F238E27FC236}">
                <a16:creationId xmlns:a16="http://schemas.microsoft.com/office/drawing/2014/main" id="{4ACD2D20-CF68-406F-A3AB-7809D1D9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58" name="Oval 18">
            <a:extLst>
              <a:ext uri="{FF2B5EF4-FFF2-40B4-BE49-F238E27FC236}">
                <a16:creationId xmlns:a16="http://schemas.microsoft.com/office/drawing/2014/main" id="{B765E544-8673-4312-AB98-6E54FE76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9" name="Text Box 19">
            <a:extLst>
              <a:ext uri="{FF2B5EF4-FFF2-40B4-BE49-F238E27FC236}">
                <a16:creationId xmlns:a16="http://schemas.microsoft.com/office/drawing/2014/main" id="{B02281CC-2929-4596-8D6D-B3E0A384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0" name="Oval 20">
            <a:extLst>
              <a:ext uri="{FF2B5EF4-FFF2-40B4-BE49-F238E27FC236}">
                <a16:creationId xmlns:a16="http://schemas.microsoft.com/office/drawing/2014/main" id="{5AFB1675-F241-4507-BDFF-B199A2D6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1" name="Text Box 21">
            <a:extLst>
              <a:ext uri="{FF2B5EF4-FFF2-40B4-BE49-F238E27FC236}">
                <a16:creationId xmlns:a16="http://schemas.microsoft.com/office/drawing/2014/main" id="{B9A035EF-BA60-4355-A759-6211F80A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2" name="Oval 22">
            <a:extLst>
              <a:ext uri="{FF2B5EF4-FFF2-40B4-BE49-F238E27FC236}">
                <a16:creationId xmlns:a16="http://schemas.microsoft.com/office/drawing/2014/main" id="{D68AFF8C-310F-4EAF-86F8-E20DB521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3" name="Text Box 23">
            <a:extLst>
              <a:ext uri="{FF2B5EF4-FFF2-40B4-BE49-F238E27FC236}">
                <a16:creationId xmlns:a16="http://schemas.microsoft.com/office/drawing/2014/main" id="{FE3F4A85-1C21-4EE5-9753-1A07BF2F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4" name="Line 24">
            <a:extLst>
              <a:ext uri="{FF2B5EF4-FFF2-40B4-BE49-F238E27FC236}">
                <a16:creationId xmlns:a16="http://schemas.microsoft.com/office/drawing/2014/main" id="{20213B56-A31F-4133-8C6F-A520B13A8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5" name="Line 25">
            <a:extLst>
              <a:ext uri="{FF2B5EF4-FFF2-40B4-BE49-F238E27FC236}">
                <a16:creationId xmlns:a16="http://schemas.microsoft.com/office/drawing/2014/main" id="{448D86E9-BE98-4928-B0BB-27F9EA6F7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6" name="Oval 26">
            <a:extLst>
              <a:ext uri="{FF2B5EF4-FFF2-40B4-BE49-F238E27FC236}">
                <a16:creationId xmlns:a16="http://schemas.microsoft.com/office/drawing/2014/main" id="{78939BA3-D004-4157-BACD-6F917092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7" name="Text Box 27">
            <a:extLst>
              <a:ext uri="{FF2B5EF4-FFF2-40B4-BE49-F238E27FC236}">
                <a16:creationId xmlns:a16="http://schemas.microsoft.com/office/drawing/2014/main" id="{F06B7071-37EB-4530-8728-3EE90332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8" name="Oval 28">
            <a:extLst>
              <a:ext uri="{FF2B5EF4-FFF2-40B4-BE49-F238E27FC236}">
                <a16:creationId xmlns:a16="http://schemas.microsoft.com/office/drawing/2014/main" id="{EADB239F-1ADC-4839-9398-327E240B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9" name="Text Box 29">
            <a:extLst>
              <a:ext uri="{FF2B5EF4-FFF2-40B4-BE49-F238E27FC236}">
                <a16:creationId xmlns:a16="http://schemas.microsoft.com/office/drawing/2014/main" id="{2F7C4687-4ADB-4E8A-8973-6959010D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0" name="Oval 30">
            <a:extLst>
              <a:ext uri="{FF2B5EF4-FFF2-40B4-BE49-F238E27FC236}">
                <a16:creationId xmlns:a16="http://schemas.microsoft.com/office/drawing/2014/main" id="{0585B524-267D-4460-A047-7AC40D1C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DDCF0619-E504-43F7-8A86-4D693856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2" name="Oval 32">
            <a:extLst>
              <a:ext uri="{FF2B5EF4-FFF2-40B4-BE49-F238E27FC236}">
                <a16:creationId xmlns:a16="http://schemas.microsoft.com/office/drawing/2014/main" id="{A0714FF0-EA2F-4AC2-9A95-3E7C4517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3" name="Text Box 33">
            <a:extLst>
              <a:ext uri="{FF2B5EF4-FFF2-40B4-BE49-F238E27FC236}">
                <a16:creationId xmlns:a16="http://schemas.microsoft.com/office/drawing/2014/main" id="{139973F4-7D18-4564-9090-DFC2B268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4" name="Oval 34">
            <a:extLst>
              <a:ext uri="{FF2B5EF4-FFF2-40B4-BE49-F238E27FC236}">
                <a16:creationId xmlns:a16="http://schemas.microsoft.com/office/drawing/2014/main" id="{AE85B506-5661-4E86-8014-778EAFA6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5" name="Text Box 35">
            <a:extLst>
              <a:ext uri="{FF2B5EF4-FFF2-40B4-BE49-F238E27FC236}">
                <a16:creationId xmlns:a16="http://schemas.microsoft.com/office/drawing/2014/main" id="{29ECD35F-5B1B-4A7B-AED0-8800AFE95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7DFBA5B1-AF1E-4F97-9B0F-C17A0A49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7" name="Text Box 37">
            <a:extLst>
              <a:ext uri="{FF2B5EF4-FFF2-40B4-BE49-F238E27FC236}">
                <a16:creationId xmlns:a16="http://schemas.microsoft.com/office/drawing/2014/main" id="{FF7C6AF6-AA2B-4506-BE26-60ACB8D8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3ACACF73-9D79-4AF6-99B7-8B585F5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9" name="Text Box 39">
            <a:extLst>
              <a:ext uri="{FF2B5EF4-FFF2-40B4-BE49-F238E27FC236}">
                <a16:creationId xmlns:a16="http://schemas.microsoft.com/office/drawing/2014/main" id="{96DFAB61-31B6-4425-BC1E-F43608A4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0" name="Text Box 40">
            <a:extLst>
              <a:ext uri="{FF2B5EF4-FFF2-40B4-BE49-F238E27FC236}">
                <a16:creationId xmlns:a16="http://schemas.microsoft.com/office/drawing/2014/main" id="{5FA99AE9-1731-46E1-BC52-F292F3BD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1" name="Text Box 41">
            <a:extLst>
              <a:ext uri="{FF2B5EF4-FFF2-40B4-BE49-F238E27FC236}">
                <a16:creationId xmlns:a16="http://schemas.microsoft.com/office/drawing/2014/main" id="{D92548FA-03B4-4788-A6EE-A4C8498C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2" name="Text Box 42">
            <a:extLst>
              <a:ext uri="{FF2B5EF4-FFF2-40B4-BE49-F238E27FC236}">
                <a16:creationId xmlns:a16="http://schemas.microsoft.com/office/drawing/2014/main" id="{BDB66752-2B0C-473A-8BB1-2268B60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3" name="Text Box 43">
            <a:extLst>
              <a:ext uri="{FF2B5EF4-FFF2-40B4-BE49-F238E27FC236}">
                <a16:creationId xmlns:a16="http://schemas.microsoft.com/office/drawing/2014/main" id="{63EA5109-3F3F-4756-AC32-7BAE36B0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4" name="Text Box 44">
            <a:extLst>
              <a:ext uri="{FF2B5EF4-FFF2-40B4-BE49-F238E27FC236}">
                <a16:creationId xmlns:a16="http://schemas.microsoft.com/office/drawing/2014/main" id="{37A02721-46E0-4B95-AF70-21438108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5" name="Text Box 45">
            <a:extLst>
              <a:ext uri="{FF2B5EF4-FFF2-40B4-BE49-F238E27FC236}">
                <a16:creationId xmlns:a16="http://schemas.microsoft.com/office/drawing/2014/main" id="{A76D5868-85FD-472C-A008-371A570A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6" name="Text Box 46">
            <a:extLst>
              <a:ext uri="{FF2B5EF4-FFF2-40B4-BE49-F238E27FC236}">
                <a16:creationId xmlns:a16="http://schemas.microsoft.com/office/drawing/2014/main" id="{CF1B54B6-0322-4A6B-8F01-6C92C5C8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7" name="Text Box 47">
            <a:extLst>
              <a:ext uri="{FF2B5EF4-FFF2-40B4-BE49-F238E27FC236}">
                <a16:creationId xmlns:a16="http://schemas.microsoft.com/office/drawing/2014/main" id="{19017743-4053-49A9-8D39-7ADB96A6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8" name="Text Box 48">
            <a:extLst>
              <a:ext uri="{FF2B5EF4-FFF2-40B4-BE49-F238E27FC236}">
                <a16:creationId xmlns:a16="http://schemas.microsoft.com/office/drawing/2014/main" id="{E2FF31E2-4068-447A-8E57-1A265991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9" name="Text Box 49">
            <a:extLst>
              <a:ext uri="{FF2B5EF4-FFF2-40B4-BE49-F238E27FC236}">
                <a16:creationId xmlns:a16="http://schemas.microsoft.com/office/drawing/2014/main" id="{40C35695-82BF-428B-A9AD-24B2EC6F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90" name="Freeform 50">
            <a:extLst>
              <a:ext uri="{FF2B5EF4-FFF2-40B4-BE49-F238E27FC236}">
                <a16:creationId xmlns:a16="http://schemas.microsoft.com/office/drawing/2014/main" id="{E8AF00F4-B780-4745-ABC7-952B5BD5BB26}"/>
              </a:ext>
            </a:extLst>
          </p:cNvPr>
          <p:cNvSpPr>
            <a:spLocks/>
          </p:cNvSpPr>
          <p:nvPr/>
        </p:nvSpPr>
        <p:spPr bwMode="auto">
          <a:xfrm>
            <a:off x="1847850" y="1125539"/>
            <a:ext cx="4668838" cy="3011487"/>
          </a:xfrm>
          <a:custGeom>
            <a:avLst/>
            <a:gdLst>
              <a:gd name="T0" fmla="*/ 0 w 2941"/>
              <a:gd name="T1" fmla="*/ 1406 h 1897"/>
              <a:gd name="T2" fmla="*/ 227 w 2941"/>
              <a:gd name="T3" fmla="*/ 1769 h 1897"/>
              <a:gd name="T4" fmla="*/ 952 w 2941"/>
              <a:gd name="T5" fmla="*/ 1723 h 1897"/>
              <a:gd name="T6" fmla="*/ 1860 w 2941"/>
              <a:gd name="T7" fmla="*/ 1814 h 1897"/>
              <a:gd name="T8" fmla="*/ 2585 w 2941"/>
              <a:gd name="T9" fmla="*/ 1224 h 1897"/>
              <a:gd name="T10" fmla="*/ 2903 w 2941"/>
              <a:gd name="T11" fmla="*/ 589 h 1897"/>
              <a:gd name="T12" fmla="*/ 2812 w 2941"/>
              <a:gd name="T13" fmla="*/ 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1" h="1897">
                <a:moveTo>
                  <a:pt x="0" y="1406"/>
                </a:moveTo>
                <a:cubicBezTo>
                  <a:pt x="34" y="1561"/>
                  <a:pt x="68" y="1716"/>
                  <a:pt x="227" y="1769"/>
                </a:cubicBezTo>
                <a:cubicBezTo>
                  <a:pt x="386" y="1822"/>
                  <a:pt x="680" y="1716"/>
                  <a:pt x="952" y="1723"/>
                </a:cubicBezTo>
                <a:cubicBezTo>
                  <a:pt x="1224" y="1730"/>
                  <a:pt x="1588" y="1897"/>
                  <a:pt x="1860" y="1814"/>
                </a:cubicBezTo>
                <a:cubicBezTo>
                  <a:pt x="2132" y="1731"/>
                  <a:pt x="2411" y="1428"/>
                  <a:pt x="2585" y="1224"/>
                </a:cubicBezTo>
                <a:cubicBezTo>
                  <a:pt x="2759" y="1020"/>
                  <a:pt x="2865" y="793"/>
                  <a:pt x="2903" y="589"/>
                </a:cubicBezTo>
                <a:cubicBezTo>
                  <a:pt x="2941" y="385"/>
                  <a:pt x="2827" y="98"/>
                  <a:pt x="28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Line 2">
            <a:extLst>
              <a:ext uri="{FF2B5EF4-FFF2-40B4-BE49-F238E27FC236}">
                <a16:creationId xmlns:a16="http://schemas.microsoft.com/office/drawing/2014/main" id="{46A1962E-C697-4E0A-90F5-D29487D4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7" name="Line 3">
            <a:extLst>
              <a:ext uri="{FF2B5EF4-FFF2-40B4-BE49-F238E27FC236}">
                <a16:creationId xmlns:a16="http://schemas.microsoft.com/office/drawing/2014/main" id="{1DAB246F-2AB7-4724-A75E-AA9FB2538C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8" name="Line 4">
            <a:extLst>
              <a:ext uri="{FF2B5EF4-FFF2-40B4-BE49-F238E27FC236}">
                <a16:creationId xmlns:a16="http://schemas.microsoft.com/office/drawing/2014/main" id="{53B4DA84-424A-4419-8415-129E4F1D12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9" name="Line 5">
            <a:extLst>
              <a:ext uri="{FF2B5EF4-FFF2-40B4-BE49-F238E27FC236}">
                <a16:creationId xmlns:a16="http://schemas.microsoft.com/office/drawing/2014/main" id="{E96B798E-BF7F-43D2-A40C-08DA20616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id="{C91ACC08-0DE4-47EF-8831-4292CB8DC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1" name="Line 7">
            <a:extLst>
              <a:ext uri="{FF2B5EF4-FFF2-40B4-BE49-F238E27FC236}">
                <a16:creationId xmlns:a16="http://schemas.microsoft.com/office/drawing/2014/main" id="{70F815C6-9489-4476-85BA-602EA622FB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2" name="Line 8">
            <a:extLst>
              <a:ext uri="{FF2B5EF4-FFF2-40B4-BE49-F238E27FC236}">
                <a16:creationId xmlns:a16="http://schemas.microsoft.com/office/drawing/2014/main" id="{D8C64379-05FB-4FC8-9947-E3744711E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3" name="Line 9">
            <a:extLst>
              <a:ext uri="{FF2B5EF4-FFF2-40B4-BE49-F238E27FC236}">
                <a16:creationId xmlns:a16="http://schemas.microsoft.com/office/drawing/2014/main" id="{F8987787-68E0-491E-8F02-DBA2EB1A8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4" name="Rectangle 10">
            <a:extLst>
              <a:ext uri="{FF2B5EF4-FFF2-40B4-BE49-F238E27FC236}">
                <a16:creationId xmlns:a16="http://schemas.microsoft.com/office/drawing/2014/main" id="{2A63862F-A0CD-4375-B831-4B06A6844F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5 </a:t>
            </a:r>
          </a:p>
        </p:txBody>
      </p:sp>
      <p:sp>
        <p:nvSpPr>
          <p:cNvPr id="472075" name="Rectangle 11">
            <a:extLst>
              <a:ext uri="{FF2B5EF4-FFF2-40B4-BE49-F238E27FC236}">
                <a16:creationId xmlns:a16="http://schemas.microsoft.com/office/drawing/2014/main" id="{E20D17B5-DA81-41BA-AA2B-29D082DDD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18</a:t>
            </a:r>
          </a:p>
        </p:txBody>
      </p:sp>
      <p:sp>
        <p:nvSpPr>
          <p:cNvPr id="472076" name="Line 12">
            <a:extLst>
              <a:ext uri="{FF2B5EF4-FFF2-40B4-BE49-F238E27FC236}">
                <a16:creationId xmlns:a16="http://schemas.microsoft.com/office/drawing/2014/main" id="{BA78F5D4-32E7-41C9-89D8-393A01150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7" name="Line 13">
            <a:extLst>
              <a:ext uri="{FF2B5EF4-FFF2-40B4-BE49-F238E27FC236}">
                <a16:creationId xmlns:a16="http://schemas.microsoft.com/office/drawing/2014/main" id="{135A0FEE-7D75-4E62-BB69-68473460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8" name="Line 14">
            <a:extLst>
              <a:ext uri="{FF2B5EF4-FFF2-40B4-BE49-F238E27FC236}">
                <a16:creationId xmlns:a16="http://schemas.microsoft.com/office/drawing/2014/main" id="{F4665844-E921-4D72-BC5A-5448EE347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9" name="Line 15">
            <a:extLst>
              <a:ext uri="{FF2B5EF4-FFF2-40B4-BE49-F238E27FC236}">
                <a16:creationId xmlns:a16="http://schemas.microsoft.com/office/drawing/2014/main" id="{CF31E26D-49DD-4E8D-9F59-04D1CF05B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0" name="Oval 16">
            <a:extLst>
              <a:ext uri="{FF2B5EF4-FFF2-40B4-BE49-F238E27FC236}">
                <a16:creationId xmlns:a16="http://schemas.microsoft.com/office/drawing/2014/main" id="{DBA7BCC4-6172-4D53-A5EA-60344B4E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1" name="Text Box 17">
            <a:extLst>
              <a:ext uri="{FF2B5EF4-FFF2-40B4-BE49-F238E27FC236}">
                <a16:creationId xmlns:a16="http://schemas.microsoft.com/office/drawing/2014/main" id="{F83A869D-D222-4DB2-B7D9-4C49B8A4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2" name="Oval 18">
            <a:extLst>
              <a:ext uri="{FF2B5EF4-FFF2-40B4-BE49-F238E27FC236}">
                <a16:creationId xmlns:a16="http://schemas.microsoft.com/office/drawing/2014/main" id="{7AA3AC39-7401-4892-B359-FB6EBE4D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3" name="Text Box 19">
            <a:extLst>
              <a:ext uri="{FF2B5EF4-FFF2-40B4-BE49-F238E27FC236}">
                <a16:creationId xmlns:a16="http://schemas.microsoft.com/office/drawing/2014/main" id="{ECFF488A-B8E2-4AA4-A269-CECAE40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4" name="Oval 20">
            <a:extLst>
              <a:ext uri="{FF2B5EF4-FFF2-40B4-BE49-F238E27FC236}">
                <a16:creationId xmlns:a16="http://schemas.microsoft.com/office/drawing/2014/main" id="{C0991293-2A6B-4E3B-9A80-A43A82D8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5" name="Text Box 21">
            <a:extLst>
              <a:ext uri="{FF2B5EF4-FFF2-40B4-BE49-F238E27FC236}">
                <a16:creationId xmlns:a16="http://schemas.microsoft.com/office/drawing/2014/main" id="{B9DBA0D6-625F-4C59-953E-FA77CFD5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6" name="Oval 22">
            <a:extLst>
              <a:ext uri="{FF2B5EF4-FFF2-40B4-BE49-F238E27FC236}">
                <a16:creationId xmlns:a16="http://schemas.microsoft.com/office/drawing/2014/main" id="{79B289F2-8C2E-436A-9E10-F0E4C86B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7" name="Text Box 23">
            <a:extLst>
              <a:ext uri="{FF2B5EF4-FFF2-40B4-BE49-F238E27FC236}">
                <a16:creationId xmlns:a16="http://schemas.microsoft.com/office/drawing/2014/main" id="{56ECC496-15E0-4A32-915A-B780AA68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8" name="Line 24">
            <a:extLst>
              <a:ext uri="{FF2B5EF4-FFF2-40B4-BE49-F238E27FC236}">
                <a16:creationId xmlns:a16="http://schemas.microsoft.com/office/drawing/2014/main" id="{7FC62CE7-587D-4415-BE98-835B5B6764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9" name="Line 25">
            <a:extLst>
              <a:ext uri="{FF2B5EF4-FFF2-40B4-BE49-F238E27FC236}">
                <a16:creationId xmlns:a16="http://schemas.microsoft.com/office/drawing/2014/main" id="{0528EBB7-1750-4013-A240-FE528FF1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90" name="Oval 26">
            <a:extLst>
              <a:ext uri="{FF2B5EF4-FFF2-40B4-BE49-F238E27FC236}">
                <a16:creationId xmlns:a16="http://schemas.microsoft.com/office/drawing/2014/main" id="{016EFB8C-12ED-4361-88C6-FACBB1D5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1" name="Text Box 27">
            <a:extLst>
              <a:ext uri="{FF2B5EF4-FFF2-40B4-BE49-F238E27FC236}">
                <a16:creationId xmlns:a16="http://schemas.microsoft.com/office/drawing/2014/main" id="{3B44AB41-F207-4965-BFFE-C92DCA2D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2" name="Oval 28">
            <a:extLst>
              <a:ext uri="{FF2B5EF4-FFF2-40B4-BE49-F238E27FC236}">
                <a16:creationId xmlns:a16="http://schemas.microsoft.com/office/drawing/2014/main" id="{5FA16FEB-1297-4C88-8DCF-52D2745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3" name="Text Box 29">
            <a:extLst>
              <a:ext uri="{FF2B5EF4-FFF2-40B4-BE49-F238E27FC236}">
                <a16:creationId xmlns:a16="http://schemas.microsoft.com/office/drawing/2014/main" id="{1BDEDA2B-843C-4A2F-9193-69CF8965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4" name="Oval 30">
            <a:extLst>
              <a:ext uri="{FF2B5EF4-FFF2-40B4-BE49-F238E27FC236}">
                <a16:creationId xmlns:a16="http://schemas.microsoft.com/office/drawing/2014/main" id="{EC6D936F-F177-4C2D-9D5A-7B21125D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6FC59F7C-AA79-4FDA-81AE-D6F48028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6" name="Oval 32">
            <a:extLst>
              <a:ext uri="{FF2B5EF4-FFF2-40B4-BE49-F238E27FC236}">
                <a16:creationId xmlns:a16="http://schemas.microsoft.com/office/drawing/2014/main" id="{8A5B1E47-5BAB-431E-B58A-363D87D8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7" name="Text Box 33">
            <a:extLst>
              <a:ext uri="{FF2B5EF4-FFF2-40B4-BE49-F238E27FC236}">
                <a16:creationId xmlns:a16="http://schemas.microsoft.com/office/drawing/2014/main" id="{CE047D35-A42B-45DB-865E-C748C080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8" name="Oval 34">
            <a:extLst>
              <a:ext uri="{FF2B5EF4-FFF2-40B4-BE49-F238E27FC236}">
                <a16:creationId xmlns:a16="http://schemas.microsoft.com/office/drawing/2014/main" id="{69612AA6-9D48-4874-9164-73B3DD49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9" name="Text Box 35">
            <a:extLst>
              <a:ext uri="{FF2B5EF4-FFF2-40B4-BE49-F238E27FC236}">
                <a16:creationId xmlns:a16="http://schemas.microsoft.com/office/drawing/2014/main" id="{D3BACE3F-EFCC-4765-AA72-33AD6832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D00670EF-72F9-4F88-A72C-5B204932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1" name="Text Box 37">
            <a:extLst>
              <a:ext uri="{FF2B5EF4-FFF2-40B4-BE49-F238E27FC236}">
                <a16:creationId xmlns:a16="http://schemas.microsoft.com/office/drawing/2014/main" id="{1EBBFFC6-4C71-4186-951C-6D538C14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1011ECF5-6D3B-4985-8EEE-6A12D2D4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3" name="Text Box 39">
            <a:extLst>
              <a:ext uri="{FF2B5EF4-FFF2-40B4-BE49-F238E27FC236}">
                <a16:creationId xmlns:a16="http://schemas.microsoft.com/office/drawing/2014/main" id="{DE959644-32A4-49E6-8C9C-62CF0DEA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C9A5BFA3-1B40-4E0B-A2E7-E5308B99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5" name="Text Box 41">
            <a:extLst>
              <a:ext uri="{FF2B5EF4-FFF2-40B4-BE49-F238E27FC236}">
                <a16:creationId xmlns:a16="http://schemas.microsoft.com/office/drawing/2014/main" id="{D031FAA9-B69D-44DD-B5B3-9C9B22CB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6" name="Text Box 42">
            <a:extLst>
              <a:ext uri="{FF2B5EF4-FFF2-40B4-BE49-F238E27FC236}">
                <a16:creationId xmlns:a16="http://schemas.microsoft.com/office/drawing/2014/main" id="{70D6594C-FC35-4C28-9EB0-D0736B8E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7" name="Text Box 43">
            <a:extLst>
              <a:ext uri="{FF2B5EF4-FFF2-40B4-BE49-F238E27FC236}">
                <a16:creationId xmlns:a16="http://schemas.microsoft.com/office/drawing/2014/main" id="{0A713321-BEF7-4EFC-923E-28A64203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8" name="Text Box 44">
            <a:extLst>
              <a:ext uri="{FF2B5EF4-FFF2-40B4-BE49-F238E27FC236}">
                <a16:creationId xmlns:a16="http://schemas.microsoft.com/office/drawing/2014/main" id="{63B73B9E-4788-46E8-88F5-CE6BFFF4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9" name="Text Box 45">
            <a:extLst>
              <a:ext uri="{FF2B5EF4-FFF2-40B4-BE49-F238E27FC236}">
                <a16:creationId xmlns:a16="http://schemas.microsoft.com/office/drawing/2014/main" id="{E353C868-64EE-4000-A1CD-E33D36ED8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0" name="Text Box 46">
            <a:extLst>
              <a:ext uri="{FF2B5EF4-FFF2-40B4-BE49-F238E27FC236}">
                <a16:creationId xmlns:a16="http://schemas.microsoft.com/office/drawing/2014/main" id="{ECB76F45-B4A2-46A7-9746-A234D259A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1" name="Text Box 47">
            <a:extLst>
              <a:ext uri="{FF2B5EF4-FFF2-40B4-BE49-F238E27FC236}">
                <a16:creationId xmlns:a16="http://schemas.microsoft.com/office/drawing/2014/main" id="{9F21D97F-4A4A-46EE-8811-826D54AB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2" name="Text Box 48">
            <a:extLst>
              <a:ext uri="{FF2B5EF4-FFF2-40B4-BE49-F238E27FC236}">
                <a16:creationId xmlns:a16="http://schemas.microsoft.com/office/drawing/2014/main" id="{2F3F9D7E-DA37-455B-91F3-E52FC10C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3" name="Text Box 49">
            <a:extLst>
              <a:ext uri="{FF2B5EF4-FFF2-40B4-BE49-F238E27FC236}">
                <a16:creationId xmlns:a16="http://schemas.microsoft.com/office/drawing/2014/main" id="{FFE0A6C1-92B7-4E53-B902-1394CEDE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4" name="Freeform 50">
            <a:extLst>
              <a:ext uri="{FF2B5EF4-FFF2-40B4-BE49-F238E27FC236}">
                <a16:creationId xmlns:a16="http://schemas.microsoft.com/office/drawing/2014/main" id="{56DCD957-DD1A-4B95-89CA-C2697BDCE087}"/>
              </a:ext>
            </a:extLst>
          </p:cNvPr>
          <p:cNvSpPr>
            <a:spLocks/>
          </p:cNvSpPr>
          <p:nvPr/>
        </p:nvSpPr>
        <p:spPr bwMode="auto">
          <a:xfrm>
            <a:off x="3071813" y="1196976"/>
            <a:ext cx="5664200" cy="4259263"/>
          </a:xfrm>
          <a:custGeom>
            <a:avLst/>
            <a:gdLst>
              <a:gd name="T0" fmla="*/ 0 w 3568"/>
              <a:gd name="T1" fmla="*/ 2268 h 2683"/>
              <a:gd name="T2" fmla="*/ 363 w 3568"/>
              <a:gd name="T3" fmla="*/ 1860 h 2683"/>
              <a:gd name="T4" fmla="*/ 1043 w 3568"/>
              <a:gd name="T5" fmla="*/ 1814 h 2683"/>
              <a:gd name="T6" fmla="*/ 1633 w 3568"/>
              <a:gd name="T7" fmla="*/ 1406 h 2683"/>
              <a:gd name="T8" fmla="*/ 2313 w 3568"/>
              <a:gd name="T9" fmla="*/ 1633 h 2683"/>
              <a:gd name="T10" fmla="*/ 2631 w 3568"/>
              <a:gd name="T11" fmla="*/ 2404 h 2683"/>
              <a:gd name="T12" fmla="*/ 3130 w 3568"/>
              <a:gd name="T13" fmla="*/ 2676 h 2683"/>
              <a:gd name="T14" fmla="*/ 3493 w 3568"/>
              <a:gd name="T15" fmla="*/ 2449 h 2683"/>
              <a:gd name="T16" fmla="*/ 3447 w 3568"/>
              <a:gd name="T17" fmla="*/ 2041 h 2683"/>
              <a:gd name="T18" fmla="*/ 2767 w 3568"/>
              <a:gd name="T19" fmla="*/ 1088 h 2683"/>
              <a:gd name="T20" fmla="*/ 1996 w 3568"/>
              <a:gd name="T21" fmla="*/ 0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8" h="2683">
                <a:moveTo>
                  <a:pt x="0" y="2268"/>
                </a:moveTo>
                <a:cubicBezTo>
                  <a:pt x="94" y="2102"/>
                  <a:pt x="189" y="1936"/>
                  <a:pt x="363" y="1860"/>
                </a:cubicBezTo>
                <a:cubicBezTo>
                  <a:pt x="537" y="1784"/>
                  <a:pt x="831" y="1890"/>
                  <a:pt x="1043" y="1814"/>
                </a:cubicBezTo>
                <a:cubicBezTo>
                  <a:pt x="1255" y="1738"/>
                  <a:pt x="1421" y="1436"/>
                  <a:pt x="1633" y="1406"/>
                </a:cubicBezTo>
                <a:cubicBezTo>
                  <a:pt x="1845" y="1376"/>
                  <a:pt x="2147" y="1467"/>
                  <a:pt x="2313" y="1633"/>
                </a:cubicBezTo>
                <a:cubicBezTo>
                  <a:pt x="2479" y="1799"/>
                  <a:pt x="2495" y="2230"/>
                  <a:pt x="2631" y="2404"/>
                </a:cubicBezTo>
                <a:cubicBezTo>
                  <a:pt x="2767" y="2578"/>
                  <a:pt x="2986" y="2669"/>
                  <a:pt x="3130" y="2676"/>
                </a:cubicBezTo>
                <a:cubicBezTo>
                  <a:pt x="3274" y="2683"/>
                  <a:pt x="3440" y="2555"/>
                  <a:pt x="3493" y="2449"/>
                </a:cubicBezTo>
                <a:cubicBezTo>
                  <a:pt x="3546" y="2343"/>
                  <a:pt x="3568" y="2268"/>
                  <a:pt x="3447" y="2041"/>
                </a:cubicBezTo>
                <a:cubicBezTo>
                  <a:pt x="3326" y="1814"/>
                  <a:pt x="3009" y="1428"/>
                  <a:pt x="2767" y="1088"/>
                </a:cubicBezTo>
                <a:cubicBezTo>
                  <a:pt x="2525" y="748"/>
                  <a:pt x="2124" y="181"/>
                  <a:pt x="19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Line 2">
            <a:extLst>
              <a:ext uri="{FF2B5EF4-FFF2-40B4-BE49-F238E27FC236}">
                <a16:creationId xmlns:a16="http://schemas.microsoft.com/office/drawing/2014/main" id="{72862A53-28C5-4E6D-BC25-3237BA615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1" name="Line 3">
            <a:extLst>
              <a:ext uri="{FF2B5EF4-FFF2-40B4-BE49-F238E27FC236}">
                <a16:creationId xmlns:a16="http://schemas.microsoft.com/office/drawing/2014/main" id="{28F28D8D-755F-4A90-907D-E7AA7D120D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2" name="Line 4">
            <a:extLst>
              <a:ext uri="{FF2B5EF4-FFF2-40B4-BE49-F238E27FC236}">
                <a16:creationId xmlns:a16="http://schemas.microsoft.com/office/drawing/2014/main" id="{AD2CD88A-2626-47BE-AC89-8295AEF6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3" name="Line 5">
            <a:extLst>
              <a:ext uri="{FF2B5EF4-FFF2-40B4-BE49-F238E27FC236}">
                <a16:creationId xmlns:a16="http://schemas.microsoft.com/office/drawing/2014/main" id="{0D1DEB0E-B478-4CE2-BA5E-B2899B8A2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4" name="Line 6">
            <a:extLst>
              <a:ext uri="{FF2B5EF4-FFF2-40B4-BE49-F238E27FC236}">
                <a16:creationId xmlns:a16="http://schemas.microsoft.com/office/drawing/2014/main" id="{4EFAEF38-47A2-45F6-8C20-8E2C055FC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5" name="Line 7">
            <a:extLst>
              <a:ext uri="{FF2B5EF4-FFF2-40B4-BE49-F238E27FC236}">
                <a16:creationId xmlns:a16="http://schemas.microsoft.com/office/drawing/2014/main" id="{DF1EF6EF-670E-446E-8F08-C87DCDEC53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6" name="Line 8">
            <a:extLst>
              <a:ext uri="{FF2B5EF4-FFF2-40B4-BE49-F238E27FC236}">
                <a16:creationId xmlns:a16="http://schemas.microsoft.com/office/drawing/2014/main" id="{686B7AC6-9C7D-4FDC-BC9F-4271DB4D3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7" name="Line 9">
            <a:extLst>
              <a:ext uri="{FF2B5EF4-FFF2-40B4-BE49-F238E27FC236}">
                <a16:creationId xmlns:a16="http://schemas.microsoft.com/office/drawing/2014/main" id="{FE2B21F6-0C75-4D39-A287-82967C313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8" name="Rectangle 10">
            <a:extLst>
              <a:ext uri="{FF2B5EF4-FFF2-40B4-BE49-F238E27FC236}">
                <a16:creationId xmlns:a16="http://schemas.microsoft.com/office/drawing/2014/main" id="{71E52813-80ED-4CAF-884D-C26EAED4B7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6 </a:t>
            </a:r>
          </a:p>
        </p:txBody>
      </p:sp>
      <p:sp>
        <p:nvSpPr>
          <p:cNvPr id="473099" name="Rectangle 11">
            <a:extLst>
              <a:ext uri="{FF2B5EF4-FFF2-40B4-BE49-F238E27FC236}">
                <a16:creationId xmlns:a16="http://schemas.microsoft.com/office/drawing/2014/main" id="{3ED8AA39-CF9C-4B09-895F-C0064441F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20</a:t>
            </a:r>
          </a:p>
        </p:txBody>
      </p:sp>
      <p:sp>
        <p:nvSpPr>
          <p:cNvPr id="473100" name="Line 12">
            <a:extLst>
              <a:ext uri="{FF2B5EF4-FFF2-40B4-BE49-F238E27FC236}">
                <a16:creationId xmlns:a16="http://schemas.microsoft.com/office/drawing/2014/main" id="{570FAD44-82C8-4BB2-8F71-3881D5AF9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1" name="Line 13">
            <a:extLst>
              <a:ext uri="{FF2B5EF4-FFF2-40B4-BE49-F238E27FC236}">
                <a16:creationId xmlns:a16="http://schemas.microsoft.com/office/drawing/2014/main" id="{21BC609C-AFA0-4F89-9A43-CECDCAFC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2" name="Line 14">
            <a:extLst>
              <a:ext uri="{FF2B5EF4-FFF2-40B4-BE49-F238E27FC236}">
                <a16:creationId xmlns:a16="http://schemas.microsoft.com/office/drawing/2014/main" id="{24B154FB-EAE8-4B50-9FBF-23CC5CBE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3" name="Line 15">
            <a:extLst>
              <a:ext uri="{FF2B5EF4-FFF2-40B4-BE49-F238E27FC236}">
                <a16:creationId xmlns:a16="http://schemas.microsoft.com/office/drawing/2014/main" id="{9BAF5F81-32A5-4CEA-BB02-E1B377477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4" name="Oval 16">
            <a:extLst>
              <a:ext uri="{FF2B5EF4-FFF2-40B4-BE49-F238E27FC236}">
                <a16:creationId xmlns:a16="http://schemas.microsoft.com/office/drawing/2014/main" id="{73BFE67F-2363-4E4E-8EAF-A57E1BD4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5" name="Text Box 17">
            <a:extLst>
              <a:ext uri="{FF2B5EF4-FFF2-40B4-BE49-F238E27FC236}">
                <a16:creationId xmlns:a16="http://schemas.microsoft.com/office/drawing/2014/main" id="{478E7E1A-51EB-4C2F-8F29-323DC0DD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6" name="Oval 18">
            <a:extLst>
              <a:ext uri="{FF2B5EF4-FFF2-40B4-BE49-F238E27FC236}">
                <a16:creationId xmlns:a16="http://schemas.microsoft.com/office/drawing/2014/main" id="{14D3A575-599A-4068-B9F9-A92C7925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7" name="Text Box 19">
            <a:extLst>
              <a:ext uri="{FF2B5EF4-FFF2-40B4-BE49-F238E27FC236}">
                <a16:creationId xmlns:a16="http://schemas.microsoft.com/office/drawing/2014/main" id="{81CD678C-923D-4DDC-9998-DBB1E7D1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8" name="Oval 20">
            <a:extLst>
              <a:ext uri="{FF2B5EF4-FFF2-40B4-BE49-F238E27FC236}">
                <a16:creationId xmlns:a16="http://schemas.microsoft.com/office/drawing/2014/main" id="{7F41F516-6AF2-4854-8ADF-B5438617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9" name="Text Box 21">
            <a:extLst>
              <a:ext uri="{FF2B5EF4-FFF2-40B4-BE49-F238E27FC236}">
                <a16:creationId xmlns:a16="http://schemas.microsoft.com/office/drawing/2014/main" id="{2C495664-D86D-4647-A78C-B42499987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0" name="Oval 22">
            <a:extLst>
              <a:ext uri="{FF2B5EF4-FFF2-40B4-BE49-F238E27FC236}">
                <a16:creationId xmlns:a16="http://schemas.microsoft.com/office/drawing/2014/main" id="{2758C28C-0562-4C68-B0ED-AAA70473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1" name="Text Box 23">
            <a:extLst>
              <a:ext uri="{FF2B5EF4-FFF2-40B4-BE49-F238E27FC236}">
                <a16:creationId xmlns:a16="http://schemas.microsoft.com/office/drawing/2014/main" id="{A0AAF665-1490-44AD-ADDA-D8013AC7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2" name="Line 24">
            <a:extLst>
              <a:ext uri="{FF2B5EF4-FFF2-40B4-BE49-F238E27FC236}">
                <a16:creationId xmlns:a16="http://schemas.microsoft.com/office/drawing/2014/main" id="{54783DDE-1A76-4033-A598-AA10E332A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3" name="Line 25">
            <a:extLst>
              <a:ext uri="{FF2B5EF4-FFF2-40B4-BE49-F238E27FC236}">
                <a16:creationId xmlns:a16="http://schemas.microsoft.com/office/drawing/2014/main" id="{A023A58A-CEDC-4B0F-A8ED-138265DD2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4" name="Oval 26">
            <a:extLst>
              <a:ext uri="{FF2B5EF4-FFF2-40B4-BE49-F238E27FC236}">
                <a16:creationId xmlns:a16="http://schemas.microsoft.com/office/drawing/2014/main" id="{F63478AD-D47F-4BBF-8BFA-92B1958B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5" name="Text Box 27">
            <a:extLst>
              <a:ext uri="{FF2B5EF4-FFF2-40B4-BE49-F238E27FC236}">
                <a16:creationId xmlns:a16="http://schemas.microsoft.com/office/drawing/2014/main" id="{1AF102D8-B053-4808-BA47-DB3DE20E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6" name="Oval 28">
            <a:extLst>
              <a:ext uri="{FF2B5EF4-FFF2-40B4-BE49-F238E27FC236}">
                <a16:creationId xmlns:a16="http://schemas.microsoft.com/office/drawing/2014/main" id="{AC75EA18-5EEC-414E-BA8E-44E72BC6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7" name="Text Box 29">
            <a:extLst>
              <a:ext uri="{FF2B5EF4-FFF2-40B4-BE49-F238E27FC236}">
                <a16:creationId xmlns:a16="http://schemas.microsoft.com/office/drawing/2014/main" id="{B545258A-FCC1-4540-AF17-959A8464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8" name="Oval 30">
            <a:extLst>
              <a:ext uri="{FF2B5EF4-FFF2-40B4-BE49-F238E27FC236}">
                <a16:creationId xmlns:a16="http://schemas.microsoft.com/office/drawing/2014/main" id="{A3EFA637-0C0E-4C73-BC03-DDB16F60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C01A6D76-47ED-4592-8601-1BB5C891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0" name="Oval 32">
            <a:extLst>
              <a:ext uri="{FF2B5EF4-FFF2-40B4-BE49-F238E27FC236}">
                <a16:creationId xmlns:a16="http://schemas.microsoft.com/office/drawing/2014/main" id="{222A4CD2-392B-4AD4-BF74-0E2F7F57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1" name="Text Box 33">
            <a:extLst>
              <a:ext uri="{FF2B5EF4-FFF2-40B4-BE49-F238E27FC236}">
                <a16:creationId xmlns:a16="http://schemas.microsoft.com/office/drawing/2014/main" id="{66F2B9A2-8F0F-472B-B37B-B252545C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2" name="Oval 34">
            <a:extLst>
              <a:ext uri="{FF2B5EF4-FFF2-40B4-BE49-F238E27FC236}">
                <a16:creationId xmlns:a16="http://schemas.microsoft.com/office/drawing/2014/main" id="{2161E71E-BA76-463E-BF62-DC404270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3" name="Text Box 35">
            <a:extLst>
              <a:ext uri="{FF2B5EF4-FFF2-40B4-BE49-F238E27FC236}">
                <a16:creationId xmlns:a16="http://schemas.microsoft.com/office/drawing/2014/main" id="{63320753-1F05-4B1D-878F-BE3AAC58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8B391152-ADD5-4B47-9845-F73EDB9F7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5" name="Text Box 37">
            <a:extLst>
              <a:ext uri="{FF2B5EF4-FFF2-40B4-BE49-F238E27FC236}">
                <a16:creationId xmlns:a16="http://schemas.microsoft.com/office/drawing/2014/main" id="{291DB975-8418-4514-BF39-67150017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D1EFD6D2-6B29-4011-AF16-FBBACA78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7" name="Text Box 39">
            <a:extLst>
              <a:ext uri="{FF2B5EF4-FFF2-40B4-BE49-F238E27FC236}">
                <a16:creationId xmlns:a16="http://schemas.microsoft.com/office/drawing/2014/main" id="{049C54EE-9234-44CD-AF39-6C942632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B850935D-7ED1-493B-A6A3-20B6730F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9" name="Text Box 41">
            <a:extLst>
              <a:ext uri="{FF2B5EF4-FFF2-40B4-BE49-F238E27FC236}">
                <a16:creationId xmlns:a16="http://schemas.microsoft.com/office/drawing/2014/main" id="{BE4F8EB9-26A3-4E03-A8BB-EF26EE46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0" name="Text Box 42">
            <a:extLst>
              <a:ext uri="{FF2B5EF4-FFF2-40B4-BE49-F238E27FC236}">
                <a16:creationId xmlns:a16="http://schemas.microsoft.com/office/drawing/2014/main" id="{F730959A-9B58-4DE1-A802-83AE3B31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1" name="Text Box 43">
            <a:extLst>
              <a:ext uri="{FF2B5EF4-FFF2-40B4-BE49-F238E27FC236}">
                <a16:creationId xmlns:a16="http://schemas.microsoft.com/office/drawing/2014/main" id="{07C0686C-1E55-4775-ABAC-FD5A9861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2" name="Text Box 44">
            <a:extLst>
              <a:ext uri="{FF2B5EF4-FFF2-40B4-BE49-F238E27FC236}">
                <a16:creationId xmlns:a16="http://schemas.microsoft.com/office/drawing/2014/main" id="{22E13C95-7C32-41A6-98EB-20D57C47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3" name="Text Box 45">
            <a:extLst>
              <a:ext uri="{FF2B5EF4-FFF2-40B4-BE49-F238E27FC236}">
                <a16:creationId xmlns:a16="http://schemas.microsoft.com/office/drawing/2014/main" id="{0CCE4318-25F5-4787-9B14-350574B0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4" name="Text Box 46">
            <a:extLst>
              <a:ext uri="{FF2B5EF4-FFF2-40B4-BE49-F238E27FC236}">
                <a16:creationId xmlns:a16="http://schemas.microsoft.com/office/drawing/2014/main" id="{1A1700DB-2B2D-4D61-9406-1BAA27D6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5" name="Text Box 47">
            <a:extLst>
              <a:ext uri="{FF2B5EF4-FFF2-40B4-BE49-F238E27FC236}">
                <a16:creationId xmlns:a16="http://schemas.microsoft.com/office/drawing/2014/main" id="{15525DDA-5127-4DCB-871B-D5EFEBA9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6" name="Text Box 48">
            <a:extLst>
              <a:ext uri="{FF2B5EF4-FFF2-40B4-BE49-F238E27FC236}">
                <a16:creationId xmlns:a16="http://schemas.microsoft.com/office/drawing/2014/main" id="{77C2BB69-0C6F-48E1-A3CC-395E02E8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7" name="Text Box 49">
            <a:extLst>
              <a:ext uri="{FF2B5EF4-FFF2-40B4-BE49-F238E27FC236}">
                <a16:creationId xmlns:a16="http://schemas.microsoft.com/office/drawing/2014/main" id="{C6117E9C-9AC7-46ED-8D41-CC996707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8" name="Freeform 50">
            <a:extLst>
              <a:ext uri="{FF2B5EF4-FFF2-40B4-BE49-F238E27FC236}">
                <a16:creationId xmlns:a16="http://schemas.microsoft.com/office/drawing/2014/main" id="{41C9C3BB-8833-4768-9885-83C66E0668CC}"/>
              </a:ext>
            </a:extLst>
          </p:cNvPr>
          <p:cNvSpPr>
            <a:spLocks/>
          </p:cNvSpPr>
          <p:nvPr/>
        </p:nvSpPr>
        <p:spPr bwMode="auto">
          <a:xfrm>
            <a:off x="2782888" y="1196975"/>
            <a:ext cx="6049962" cy="4572000"/>
          </a:xfrm>
          <a:custGeom>
            <a:avLst/>
            <a:gdLst>
              <a:gd name="T0" fmla="*/ 0 w 3811"/>
              <a:gd name="T1" fmla="*/ 2359 h 2880"/>
              <a:gd name="T2" fmla="*/ 499 w 3811"/>
              <a:gd name="T3" fmla="*/ 1860 h 2880"/>
              <a:gd name="T4" fmla="*/ 1225 w 3811"/>
              <a:gd name="T5" fmla="*/ 1860 h 2880"/>
              <a:gd name="T6" fmla="*/ 1769 w 3811"/>
              <a:gd name="T7" fmla="*/ 2721 h 2880"/>
              <a:gd name="T8" fmla="*/ 2677 w 3811"/>
              <a:gd name="T9" fmla="*/ 2812 h 2880"/>
              <a:gd name="T10" fmla="*/ 3539 w 3811"/>
              <a:gd name="T11" fmla="*/ 2676 h 2880"/>
              <a:gd name="T12" fmla="*/ 3720 w 3811"/>
              <a:gd name="T13" fmla="*/ 2177 h 2880"/>
              <a:gd name="T14" fmla="*/ 2994 w 3811"/>
              <a:gd name="T15" fmla="*/ 952 h 2880"/>
              <a:gd name="T16" fmla="*/ 2042 w 3811"/>
              <a:gd name="T17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1" h="2880">
                <a:moveTo>
                  <a:pt x="0" y="2359"/>
                </a:moveTo>
                <a:cubicBezTo>
                  <a:pt x="147" y="2151"/>
                  <a:pt x="295" y="1943"/>
                  <a:pt x="499" y="1860"/>
                </a:cubicBezTo>
                <a:cubicBezTo>
                  <a:pt x="703" y="1777"/>
                  <a:pt x="1013" y="1716"/>
                  <a:pt x="1225" y="1860"/>
                </a:cubicBezTo>
                <a:cubicBezTo>
                  <a:pt x="1437" y="2004"/>
                  <a:pt x="1527" y="2562"/>
                  <a:pt x="1769" y="2721"/>
                </a:cubicBezTo>
                <a:cubicBezTo>
                  <a:pt x="2011" y="2880"/>
                  <a:pt x="2382" y="2820"/>
                  <a:pt x="2677" y="2812"/>
                </a:cubicBezTo>
                <a:cubicBezTo>
                  <a:pt x="2972" y="2804"/>
                  <a:pt x="3365" y="2782"/>
                  <a:pt x="3539" y="2676"/>
                </a:cubicBezTo>
                <a:cubicBezTo>
                  <a:pt x="3713" y="2570"/>
                  <a:pt x="3811" y="2464"/>
                  <a:pt x="3720" y="2177"/>
                </a:cubicBezTo>
                <a:cubicBezTo>
                  <a:pt x="3629" y="1890"/>
                  <a:pt x="3274" y="1315"/>
                  <a:pt x="2994" y="952"/>
                </a:cubicBezTo>
                <a:cubicBezTo>
                  <a:pt x="2714" y="589"/>
                  <a:pt x="2201" y="159"/>
                  <a:pt x="20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Line 2">
            <a:extLst>
              <a:ext uri="{FF2B5EF4-FFF2-40B4-BE49-F238E27FC236}">
                <a16:creationId xmlns:a16="http://schemas.microsoft.com/office/drawing/2014/main" id="{F4828246-61B5-4200-B8F1-755B6F7E4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5" name="Line 3">
            <a:extLst>
              <a:ext uri="{FF2B5EF4-FFF2-40B4-BE49-F238E27FC236}">
                <a16:creationId xmlns:a16="http://schemas.microsoft.com/office/drawing/2014/main" id="{DB48874E-F0C5-4B2D-A7A2-9B1C7A36B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6" name="Line 4">
            <a:extLst>
              <a:ext uri="{FF2B5EF4-FFF2-40B4-BE49-F238E27FC236}">
                <a16:creationId xmlns:a16="http://schemas.microsoft.com/office/drawing/2014/main" id="{BCF0AE8B-423F-49FE-BFBC-0E778903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7" name="Line 5">
            <a:extLst>
              <a:ext uri="{FF2B5EF4-FFF2-40B4-BE49-F238E27FC236}">
                <a16:creationId xmlns:a16="http://schemas.microsoft.com/office/drawing/2014/main" id="{26F9C274-F95C-49DD-916E-D9BB28B5D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8" name="Line 6">
            <a:extLst>
              <a:ext uri="{FF2B5EF4-FFF2-40B4-BE49-F238E27FC236}">
                <a16:creationId xmlns:a16="http://schemas.microsoft.com/office/drawing/2014/main" id="{1D0085F6-F02B-4AD3-9A90-7FC43D788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9" name="Line 7">
            <a:extLst>
              <a:ext uri="{FF2B5EF4-FFF2-40B4-BE49-F238E27FC236}">
                <a16:creationId xmlns:a16="http://schemas.microsoft.com/office/drawing/2014/main" id="{1DD8C60D-CDD2-407E-B383-37F4E6D878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0" name="Line 8">
            <a:extLst>
              <a:ext uri="{FF2B5EF4-FFF2-40B4-BE49-F238E27FC236}">
                <a16:creationId xmlns:a16="http://schemas.microsoft.com/office/drawing/2014/main" id="{E862695A-A902-4B04-8D79-CB7159280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1" name="Line 9">
            <a:extLst>
              <a:ext uri="{FF2B5EF4-FFF2-40B4-BE49-F238E27FC236}">
                <a16:creationId xmlns:a16="http://schemas.microsoft.com/office/drawing/2014/main" id="{5047E9C1-CE72-454E-B8B9-9632160FB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2" name="Rectangle 10">
            <a:extLst>
              <a:ext uri="{FF2B5EF4-FFF2-40B4-BE49-F238E27FC236}">
                <a16:creationId xmlns:a16="http://schemas.microsoft.com/office/drawing/2014/main" id="{959DD8F6-F9CD-4883-9985-800796CE2E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7 </a:t>
            </a:r>
          </a:p>
        </p:txBody>
      </p:sp>
      <p:sp>
        <p:nvSpPr>
          <p:cNvPr id="474123" name="Rectangle 11">
            <a:extLst>
              <a:ext uri="{FF2B5EF4-FFF2-40B4-BE49-F238E27FC236}">
                <a16:creationId xmlns:a16="http://schemas.microsoft.com/office/drawing/2014/main" id="{2C305122-4501-4C7E-AC64-14AE3A309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21</a:t>
            </a:r>
          </a:p>
        </p:txBody>
      </p:sp>
      <p:sp>
        <p:nvSpPr>
          <p:cNvPr id="474124" name="Line 12">
            <a:extLst>
              <a:ext uri="{FF2B5EF4-FFF2-40B4-BE49-F238E27FC236}">
                <a16:creationId xmlns:a16="http://schemas.microsoft.com/office/drawing/2014/main" id="{3C0AE86E-B622-45EB-9261-10A4CE0EF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5" name="Line 13">
            <a:extLst>
              <a:ext uri="{FF2B5EF4-FFF2-40B4-BE49-F238E27FC236}">
                <a16:creationId xmlns:a16="http://schemas.microsoft.com/office/drawing/2014/main" id="{3C6FB203-1DA5-4825-8CFA-4A41EE35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6" name="Line 14">
            <a:extLst>
              <a:ext uri="{FF2B5EF4-FFF2-40B4-BE49-F238E27FC236}">
                <a16:creationId xmlns:a16="http://schemas.microsoft.com/office/drawing/2014/main" id="{DBCFCB93-B523-4F5E-9BDD-7CEB7450D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7" name="Line 15">
            <a:extLst>
              <a:ext uri="{FF2B5EF4-FFF2-40B4-BE49-F238E27FC236}">
                <a16:creationId xmlns:a16="http://schemas.microsoft.com/office/drawing/2014/main" id="{BCDE3E0E-A15E-484A-86FD-193E87075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8" name="Oval 16">
            <a:extLst>
              <a:ext uri="{FF2B5EF4-FFF2-40B4-BE49-F238E27FC236}">
                <a16:creationId xmlns:a16="http://schemas.microsoft.com/office/drawing/2014/main" id="{4DE02BF5-BD69-4C47-9B0C-0D562D2D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29" name="Text Box 17">
            <a:extLst>
              <a:ext uri="{FF2B5EF4-FFF2-40B4-BE49-F238E27FC236}">
                <a16:creationId xmlns:a16="http://schemas.microsoft.com/office/drawing/2014/main" id="{F43F6F96-A508-44D1-9466-4416F4A6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0" name="Oval 18">
            <a:extLst>
              <a:ext uri="{FF2B5EF4-FFF2-40B4-BE49-F238E27FC236}">
                <a16:creationId xmlns:a16="http://schemas.microsoft.com/office/drawing/2014/main" id="{0299CCCC-A184-4DC9-B9F9-04CE6C76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1" name="Text Box 19">
            <a:extLst>
              <a:ext uri="{FF2B5EF4-FFF2-40B4-BE49-F238E27FC236}">
                <a16:creationId xmlns:a16="http://schemas.microsoft.com/office/drawing/2014/main" id="{F0FF6C18-A302-4849-86BD-C72E8D50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2" name="Oval 20">
            <a:extLst>
              <a:ext uri="{FF2B5EF4-FFF2-40B4-BE49-F238E27FC236}">
                <a16:creationId xmlns:a16="http://schemas.microsoft.com/office/drawing/2014/main" id="{FF0DC517-BCBB-4680-B394-A775846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3" name="Text Box 21">
            <a:extLst>
              <a:ext uri="{FF2B5EF4-FFF2-40B4-BE49-F238E27FC236}">
                <a16:creationId xmlns:a16="http://schemas.microsoft.com/office/drawing/2014/main" id="{229FDF05-9AD8-4F58-85C1-E92CB6BF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4" name="Oval 22">
            <a:extLst>
              <a:ext uri="{FF2B5EF4-FFF2-40B4-BE49-F238E27FC236}">
                <a16:creationId xmlns:a16="http://schemas.microsoft.com/office/drawing/2014/main" id="{F8961E6A-68BC-48E0-A8FD-8A6C18E5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5" name="Text Box 23">
            <a:extLst>
              <a:ext uri="{FF2B5EF4-FFF2-40B4-BE49-F238E27FC236}">
                <a16:creationId xmlns:a16="http://schemas.microsoft.com/office/drawing/2014/main" id="{1FF983D7-E28F-41F8-BECE-AFF3A769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6" name="Line 24">
            <a:extLst>
              <a:ext uri="{FF2B5EF4-FFF2-40B4-BE49-F238E27FC236}">
                <a16:creationId xmlns:a16="http://schemas.microsoft.com/office/drawing/2014/main" id="{E3BF4A58-B362-4220-87B2-7F9D17197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7" name="Line 25">
            <a:extLst>
              <a:ext uri="{FF2B5EF4-FFF2-40B4-BE49-F238E27FC236}">
                <a16:creationId xmlns:a16="http://schemas.microsoft.com/office/drawing/2014/main" id="{F367E38C-FF44-4760-AB22-867916A0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8" name="Oval 26">
            <a:extLst>
              <a:ext uri="{FF2B5EF4-FFF2-40B4-BE49-F238E27FC236}">
                <a16:creationId xmlns:a16="http://schemas.microsoft.com/office/drawing/2014/main" id="{1FB17CC4-77A1-447C-9427-99CB4DC5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9" name="Text Box 27">
            <a:extLst>
              <a:ext uri="{FF2B5EF4-FFF2-40B4-BE49-F238E27FC236}">
                <a16:creationId xmlns:a16="http://schemas.microsoft.com/office/drawing/2014/main" id="{40E8C59A-951F-4589-B0DC-1FF68F30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0" name="Oval 28">
            <a:extLst>
              <a:ext uri="{FF2B5EF4-FFF2-40B4-BE49-F238E27FC236}">
                <a16:creationId xmlns:a16="http://schemas.microsoft.com/office/drawing/2014/main" id="{1300C04F-D49F-486F-AC2C-CA74432C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1" name="Text Box 29">
            <a:extLst>
              <a:ext uri="{FF2B5EF4-FFF2-40B4-BE49-F238E27FC236}">
                <a16:creationId xmlns:a16="http://schemas.microsoft.com/office/drawing/2014/main" id="{70670DE7-97E1-4C82-9607-9C38116E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2" name="Oval 30">
            <a:extLst>
              <a:ext uri="{FF2B5EF4-FFF2-40B4-BE49-F238E27FC236}">
                <a16:creationId xmlns:a16="http://schemas.microsoft.com/office/drawing/2014/main" id="{3C2574CA-A129-4B54-9369-4176287C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AC1EDB6B-952C-40DF-B367-92542CBC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4" name="Oval 32">
            <a:extLst>
              <a:ext uri="{FF2B5EF4-FFF2-40B4-BE49-F238E27FC236}">
                <a16:creationId xmlns:a16="http://schemas.microsoft.com/office/drawing/2014/main" id="{2B420F2E-D682-4116-B5C2-86ABF109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5" name="Text Box 33">
            <a:extLst>
              <a:ext uri="{FF2B5EF4-FFF2-40B4-BE49-F238E27FC236}">
                <a16:creationId xmlns:a16="http://schemas.microsoft.com/office/drawing/2014/main" id="{BF17367E-49F5-4B17-B7EC-AAD1360E7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6" name="Oval 34">
            <a:extLst>
              <a:ext uri="{FF2B5EF4-FFF2-40B4-BE49-F238E27FC236}">
                <a16:creationId xmlns:a16="http://schemas.microsoft.com/office/drawing/2014/main" id="{0287B331-DDD6-42E5-A1C0-93642D92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7" name="Text Box 35">
            <a:extLst>
              <a:ext uri="{FF2B5EF4-FFF2-40B4-BE49-F238E27FC236}">
                <a16:creationId xmlns:a16="http://schemas.microsoft.com/office/drawing/2014/main" id="{969F4DDD-4B47-4CD4-BABB-53662E6A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7591FD4B-E8FD-4F25-B7AF-AFE62F7A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49" name="Text Box 37">
            <a:extLst>
              <a:ext uri="{FF2B5EF4-FFF2-40B4-BE49-F238E27FC236}">
                <a16:creationId xmlns:a16="http://schemas.microsoft.com/office/drawing/2014/main" id="{BB6784AD-39FE-440D-AC35-4B90D16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F0CBCB7A-A430-4877-A8AB-9AC20244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1" name="Text Box 39">
            <a:extLst>
              <a:ext uri="{FF2B5EF4-FFF2-40B4-BE49-F238E27FC236}">
                <a16:creationId xmlns:a16="http://schemas.microsoft.com/office/drawing/2014/main" id="{830128B0-07E1-4E2E-A776-EA1193BC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F6FD1366-25DD-4DF3-805E-00AB2A77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3" name="Text Box 41">
            <a:extLst>
              <a:ext uri="{FF2B5EF4-FFF2-40B4-BE49-F238E27FC236}">
                <a16:creationId xmlns:a16="http://schemas.microsoft.com/office/drawing/2014/main" id="{14C36828-BF2F-4538-A32F-61F1A333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4" name="Text Box 42">
            <a:extLst>
              <a:ext uri="{FF2B5EF4-FFF2-40B4-BE49-F238E27FC236}">
                <a16:creationId xmlns:a16="http://schemas.microsoft.com/office/drawing/2014/main" id="{F309332B-A887-4619-A719-DB51C636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5" name="Text Box 43">
            <a:extLst>
              <a:ext uri="{FF2B5EF4-FFF2-40B4-BE49-F238E27FC236}">
                <a16:creationId xmlns:a16="http://schemas.microsoft.com/office/drawing/2014/main" id="{06F65FCD-05E7-4769-A4F6-68FE275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6" name="Text Box 44">
            <a:extLst>
              <a:ext uri="{FF2B5EF4-FFF2-40B4-BE49-F238E27FC236}">
                <a16:creationId xmlns:a16="http://schemas.microsoft.com/office/drawing/2014/main" id="{ADCB2DB0-F69F-40DF-B534-A4EB1EAB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7" name="Text Box 45">
            <a:extLst>
              <a:ext uri="{FF2B5EF4-FFF2-40B4-BE49-F238E27FC236}">
                <a16:creationId xmlns:a16="http://schemas.microsoft.com/office/drawing/2014/main" id="{4A89747E-BCE5-4946-926F-2B931440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8" name="Text Box 46">
            <a:extLst>
              <a:ext uri="{FF2B5EF4-FFF2-40B4-BE49-F238E27FC236}">
                <a16:creationId xmlns:a16="http://schemas.microsoft.com/office/drawing/2014/main" id="{8881AE6C-21C2-4EFC-8660-30CAD81C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9" name="Text Box 47">
            <a:extLst>
              <a:ext uri="{FF2B5EF4-FFF2-40B4-BE49-F238E27FC236}">
                <a16:creationId xmlns:a16="http://schemas.microsoft.com/office/drawing/2014/main" id="{578A6101-3667-4F71-AC3D-B6A2E95D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0" name="Text Box 48">
            <a:extLst>
              <a:ext uri="{FF2B5EF4-FFF2-40B4-BE49-F238E27FC236}">
                <a16:creationId xmlns:a16="http://schemas.microsoft.com/office/drawing/2014/main" id="{1FA24307-FF8F-4EFB-953D-E5A49165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1" name="Text Box 49">
            <a:extLst>
              <a:ext uri="{FF2B5EF4-FFF2-40B4-BE49-F238E27FC236}">
                <a16:creationId xmlns:a16="http://schemas.microsoft.com/office/drawing/2014/main" id="{83C14CBF-95E4-4F1B-8625-C025148B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2" name="Freeform 50">
            <a:extLst>
              <a:ext uri="{FF2B5EF4-FFF2-40B4-BE49-F238E27FC236}">
                <a16:creationId xmlns:a16="http://schemas.microsoft.com/office/drawing/2014/main" id="{2EDC22D5-A640-4416-991D-0CFDA1878A55}"/>
              </a:ext>
            </a:extLst>
          </p:cNvPr>
          <p:cNvSpPr>
            <a:spLocks/>
          </p:cNvSpPr>
          <p:nvPr/>
        </p:nvSpPr>
        <p:spPr bwMode="auto">
          <a:xfrm>
            <a:off x="5591175" y="1052513"/>
            <a:ext cx="3049588" cy="4392612"/>
          </a:xfrm>
          <a:custGeom>
            <a:avLst/>
            <a:gdLst>
              <a:gd name="T0" fmla="*/ 1679 w 1921"/>
              <a:gd name="T1" fmla="*/ 2767 h 2767"/>
              <a:gd name="T2" fmla="*/ 1860 w 1921"/>
              <a:gd name="T3" fmla="*/ 2450 h 2767"/>
              <a:gd name="T4" fmla="*/ 1815 w 1921"/>
              <a:gd name="T5" fmla="*/ 2087 h 2767"/>
              <a:gd name="T6" fmla="*/ 1225 w 1921"/>
              <a:gd name="T7" fmla="*/ 1270 h 2767"/>
              <a:gd name="T8" fmla="*/ 908 w 1921"/>
              <a:gd name="T9" fmla="*/ 726 h 2767"/>
              <a:gd name="T10" fmla="*/ 409 w 1921"/>
              <a:gd name="T11" fmla="*/ 136 h 2767"/>
              <a:gd name="T12" fmla="*/ 0 w 1921"/>
              <a:gd name="T13" fmla="*/ 0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767">
                <a:moveTo>
                  <a:pt x="1679" y="2767"/>
                </a:moveTo>
                <a:cubicBezTo>
                  <a:pt x="1758" y="2665"/>
                  <a:pt x="1837" y="2563"/>
                  <a:pt x="1860" y="2450"/>
                </a:cubicBezTo>
                <a:cubicBezTo>
                  <a:pt x="1883" y="2337"/>
                  <a:pt x="1921" y="2284"/>
                  <a:pt x="1815" y="2087"/>
                </a:cubicBezTo>
                <a:cubicBezTo>
                  <a:pt x="1709" y="1890"/>
                  <a:pt x="1376" y="1497"/>
                  <a:pt x="1225" y="1270"/>
                </a:cubicBezTo>
                <a:cubicBezTo>
                  <a:pt x="1074" y="1043"/>
                  <a:pt x="1044" y="915"/>
                  <a:pt x="908" y="726"/>
                </a:cubicBezTo>
                <a:cubicBezTo>
                  <a:pt x="772" y="537"/>
                  <a:pt x="560" y="257"/>
                  <a:pt x="409" y="136"/>
                </a:cubicBezTo>
                <a:cubicBezTo>
                  <a:pt x="258" y="15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Line 2">
            <a:extLst>
              <a:ext uri="{FF2B5EF4-FFF2-40B4-BE49-F238E27FC236}">
                <a16:creationId xmlns:a16="http://schemas.microsoft.com/office/drawing/2014/main" id="{4DC7C6FD-C73D-425D-B950-7F9EE36AA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39" name="Line 3">
            <a:extLst>
              <a:ext uri="{FF2B5EF4-FFF2-40B4-BE49-F238E27FC236}">
                <a16:creationId xmlns:a16="http://schemas.microsoft.com/office/drawing/2014/main" id="{B8AC9800-D62A-4246-81B5-F126409D88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0" name="Line 4">
            <a:extLst>
              <a:ext uri="{FF2B5EF4-FFF2-40B4-BE49-F238E27FC236}">
                <a16:creationId xmlns:a16="http://schemas.microsoft.com/office/drawing/2014/main" id="{BADE166B-373C-42D9-80A6-1324864E2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1" name="Line 5">
            <a:extLst>
              <a:ext uri="{FF2B5EF4-FFF2-40B4-BE49-F238E27FC236}">
                <a16:creationId xmlns:a16="http://schemas.microsoft.com/office/drawing/2014/main" id="{DDC03A27-1710-4CCD-942C-A3A5E3681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2" name="Line 6">
            <a:extLst>
              <a:ext uri="{FF2B5EF4-FFF2-40B4-BE49-F238E27FC236}">
                <a16:creationId xmlns:a16="http://schemas.microsoft.com/office/drawing/2014/main" id="{C1928547-086D-4F16-9EC2-CFBA1CCCB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3" name="Line 7">
            <a:extLst>
              <a:ext uri="{FF2B5EF4-FFF2-40B4-BE49-F238E27FC236}">
                <a16:creationId xmlns:a16="http://schemas.microsoft.com/office/drawing/2014/main" id="{758ACC64-3111-4476-A135-87B2D2F541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4" name="Line 8">
            <a:extLst>
              <a:ext uri="{FF2B5EF4-FFF2-40B4-BE49-F238E27FC236}">
                <a16:creationId xmlns:a16="http://schemas.microsoft.com/office/drawing/2014/main" id="{A7154799-3AD1-4036-815C-78E50233B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5" name="Line 9">
            <a:extLst>
              <a:ext uri="{FF2B5EF4-FFF2-40B4-BE49-F238E27FC236}">
                <a16:creationId xmlns:a16="http://schemas.microsoft.com/office/drawing/2014/main" id="{8ABF5145-FFCF-4DBD-B1E8-93B76E216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6" name="Rectangle 10">
            <a:extLst>
              <a:ext uri="{FF2B5EF4-FFF2-40B4-BE49-F238E27FC236}">
                <a16:creationId xmlns:a16="http://schemas.microsoft.com/office/drawing/2014/main" id="{42CB9247-915A-4901-8D80-E88628B9FF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8 </a:t>
            </a:r>
          </a:p>
        </p:txBody>
      </p:sp>
      <p:sp>
        <p:nvSpPr>
          <p:cNvPr id="475147" name="Rectangle 11">
            <a:extLst>
              <a:ext uri="{FF2B5EF4-FFF2-40B4-BE49-F238E27FC236}">
                <a16:creationId xmlns:a16="http://schemas.microsoft.com/office/drawing/2014/main" id="{B9A4E917-5791-4860-AE68-A2603DC88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28</a:t>
            </a:r>
          </a:p>
        </p:txBody>
      </p:sp>
      <p:sp>
        <p:nvSpPr>
          <p:cNvPr id="475148" name="Line 12">
            <a:extLst>
              <a:ext uri="{FF2B5EF4-FFF2-40B4-BE49-F238E27FC236}">
                <a16:creationId xmlns:a16="http://schemas.microsoft.com/office/drawing/2014/main" id="{9D5BE4C9-C36F-4D90-9E1B-333FB4771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9" name="Line 13">
            <a:extLst>
              <a:ext uri="{FF2B5EF4-FFF2-40B4-BE49-F238E27FC236}">
                <a16:creationId xmlns:a16="http://schemas.microsoft.com/office/drawing/2014/main" id="{513CEBD0-43C9-4DEC-B4B3-5602DFDD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0" name="Line 14">
            <a:extLst>
              <a:ext uri="{FF2B5EF4-FFF2-40B4-BE49-F238E27FC236}">
                <a16:creationId xmlns:a16="http://schemas.microsoft.com/office/drawing/2014/main" id="{28AD8D47-82BE-4441-AB5D-2938107D3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1" name="Line 15">
            <a:extLst>
              <a:ext uri="{FF2B5EF4-FFF2-40B4-BE49-F238E27FC236}">
                <a16:creationId xmlns:a16="http://schemas.microsoft.com/office/drawing/2014/main" id="{CD3904C2-E47F-42E0-8956-4B633E37B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2" name="Oval 16">
            <a:extLst>
              <a:ext uri="{FF2B5EF4-FFF2-40B4-BE49-F238E27FC236}">
                <a16:creationId xmlns:a16="http://schemas.microsoft.com/office/drawing/2014/main" id="{8A053192-0B1C-47B7-B083-6599DC87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3" name="Text Box 17">
            <a:extLst>
              <a:ext uri="{FF2B5EF4-FFF2-40B4-BE49-F238E27FC236}">
                <a16:creationId xmlns:a16="http://schemas.microsoft.com/office/drawing/2014/main" id="{2C3C4268-FEBD-49C3-B61C-7124D4AF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4" name="Oval 18">
            <a:extLst>
              <a:ext uri="{FF2B5EF4-FFF2-40B4-BE49-F238E27FC236}">
                <a16:creationId xmlns:a16="http://schemas.microsoft.com/office/drawing/2014/main" id="{5A47421D-4724-4F91-A77F-F007D52E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5" name="Text Box 19">
            <a:extLst>
              <a:ext uri="{FF2B5EF4-FFF2-40B4-BE49-F238E27FC236}">
                <a16:creationId xmlns:a16="http://schemas.microsoft.com/office/drawing/2014/main" id="{279E8FC8-A2BB-4822-ACDF-F29AA91F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6" name="Oval 20">
            <a:extLst>
              <a:ext uri="{FF2B5EF4-FFF2-40B4-BE49-F238E27FC236}">
                <a16:creationId xmlns:a16="http://schemas.microsoft.com/office/drawing/2014/main" id="{B802EC12-F2D2-43DF-AC33-DBE0EC39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7" name="Text Box 21">
            <a:extLst>
              <a:ext uri="{FF2B5EF4-FFF2-40B4-BE49-F238E27FC236}">
                <a16:creationId xmlns:a16="http://schemas.microsoft.com/office/drawing/2014/main" id="{05B994FA-2AB3-4425-9CC9-423FA58B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8" name="Oval 22">
            <a:extLst>
              <a:ext uri="{FF2B5EF4-FFF2-40B4-BE49-F238E27FC236}">
                <a16:creationId xmlns:a16="http://schemas.microsoft.com/office/drawing/2014/main" id="{BBCAA55D-0AE6-48B2-901C-087F108A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9" name="Text Box 23">
            <a:extLst>
              <a:ext uri="{FF2B5EF4-FFF2-40B4-BE49-F238E27FC236}">
                <a16:creationId xmlns:a16="http://schemas.microsoft.com/office/drawing/2014/main" id="{F182EA14-6133-4D38-BB2B-DFD1466C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0" name="Line 24">
            <a:extLst>
              <a:ext uri="{FF2B5EF4-FFF2-40B4-BE49-F238E27FC236}">
                <a16:creationId xmlns:a16="http://schemas.microsoft.com/office/drawing/2014/main" id="{8B03B8C9-D0B1-4A88-A369-B454781D2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1" name="Line 25">
            <a:extLst>
              <a:ext uri="{FF2B5EF4-FFF2-40B4-BE49-F238E27FC236}">
                <a16:creationId xmlns:a16="http://schemas.microsoft.com/office/drawing/2014/main" id="{ADFA8DE0-057F-4944-A641-3BB6B7B5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2" name="Oval 26">
            <a:extLst>
              <a:ext uri="{FF2B5EF4-FFF2-40B4-BE49-F238E27FC236}">
                <a16:creationId xmlns:a16="http://schemas.microsoft.com/office/drawing/2014/main" id="{A666516B-E4FB-4385-B8FB-6AA716B2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3" name="Text Box 27">
            <a:extLst>
              <a:ext uri="{FF2B5EF4-FFF2-40B4-BE49-F238E27FC236}">
                <a16:creationId xmlns:a16="http://schemas.microsoft.com/office/drawing/2014/main" id="{0B95DEC3-E4DD-4C9A-8A34-3F6E2904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4" name="Oval 28">
            <a:extLst>
              <a:ext uri="{FF2B5EF4-FFF2-40B4-BE49-F238E27FC236}">
                <a16:creationId xmlns:a16="http://schemas.microsoft.com/office/drawing/2014/main" id="{C757ECE2-FAB4-47FE-95A4-ADF7B580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5" name="Text Box 29">
            <a:extLst>
              <a:ext uri="{FF2B5EF4-FFF2-40B4-BE49-F238E27FC236}">
                <a16:creationId xmlns:a16="http://schemas.microsoft.com/office/drawing/2014/main" id="{99396EB6-94F4-4C39-8773-63DFD134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6" name="Oval 30">
            <a:extLst>
              <a:ext uri="{FF2B5EF4-FFF2-40B4-BE49-F238E27FC236}">
                <a16:creationId xmlns:a16="http://schemas.microsoft.com/office/drawing/2014/main" id="{71C5E660-BC99-4E39-A8F1-E93F6D67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C1B84B79-05CA-4228-A85B-6D4CAE0C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8" name="Oval 32">
            <a:extLst>
              <a:ext uri="{FF2B5EF4-FFF2-40B4-BE49-F238E27FC236}">
                <a16:creationId xmlns:a16="http://schemas.microsoft.com/office/drawing/2014/main" id="{DCF808FB-2210-4E9E-9B02-9FF98D15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7AF664B7-2587-4F57-B2B9-447A1437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0" name="Oval 34">
            <a:extLst>
              <a:ext uri="{FF2B5EF4-FFF2-40B4-BE49-F238E27FC236}">
                <a16:creationId xmlns:a16="http://schemas.microsoft.com/office/drawing/2014/main" id="{9DDFEC52-ECC0-4EC2-BC0E-19109CCC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2B14901B-13D1-457D-9611-1ADE3406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2" name="Text Box 36">
            <a:extLst>
              <a:ext uri="{FF2B5EF4-FFF2-40B4-BE49-F238E27FC236}">
                <a16:creationId xmlns:a16="http://schemas.microsoft.com/office/drawing/2014/main" id="{C4920A56-0805-400A-8DF4-4CC92A0E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21083F5C-CA98-43E4-BEB9-D312A57B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4" name="Text Box 38">
            <a:extLst>
              <a:ext uri="{FF2B5EF4-FFF2-40B4-BE49-F238E27FC236}">
                <a16:creationId xmlns:a16="http://schemas.microsoft.com/office/drawing/2014/main" id="{EC84AF4E-6349-4599-A220-5EECA443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5" name="Text Box 39">
            <a:extLst>
              <a:ext uri="{FF2B5EF4-FFF2-40B4-BE49-F238E27FC236}">
                <a16:creationId xmlns:a16="http://schemas.microsoft.com/office/drawing/2014/main" id="{77E6548F-9435-4CDC-A219-EB6C2301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6" name="Text Box 40">
            <a:extLst>
              <a:ext uri="{FF2B5EF4-FFF2-40B4-BE49-F238E27FC236}">
                <a16:creationId xmlns:a16="http://schemas.microsoft.com/office/drawing/2014/main" id="{7028C382-0A85-488C-BCAB-F683C1A6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7" name="Text Box 41">
            <a:extLst>
              <a:ext uri="{FF2B5EF4-FFF2-40B4-BE49-F238E27FC236}">
                <a16:creationId xmlns:a16="http://schemas.microsoft.com/office/drawing/2014/main" id="{63FF64BA-829E-4516-9B0A-3BA07EF7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8" name="Text Box 42">
            <a:extLst>
              <a:ext uri="{FF2B5EF4-FFF2-40B4-BE49-F238E27FC236}">
                <a16:creationId xmlns:a16="http://schemas.microsoft.com/office/drawing/2014/main" id="{32F7401F-B71D-4A52-B370-66263731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9" name="Text Box 43">
            <a:extLst>
              <a:ext uri="{FF2B5EF4-FFF2-40B4-BE49-F238E27FC236}">
                <a16:creationId xmlns:a16="http://schemas.microsoft.com/office/drawing/2014/main" id="{95E8E8DF-7123-4BEC-8F0D-FC937C69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0" name="Text Box 44">
            <a:extLst>
              <a:ext uri="{FF2B5EF4-FFF2-40B4-BE49-F238E27FC236}">
                <a16:creationId xmlns:a16="http://schemas.microsoft.com/office/drawing/2014/main" id="{BA09AC2D-0BA2-489D-8C60-8AED196F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1" name="Text Box 45">
            <a:extLst>
              <a:ext uri="{FF2B5EF4-FFF2-40B4-BE49-F238E27FC236}">
                <a16:creationId xmlns:a16="http://schemas.microsoft.com/office/drawing/2014/main" id="{8CCDDBF8-5C0D-4499-806D-B1967F83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2" name="Text Box 46">
            <a:extLst>
              <a:ext uri="{FF2B5EF4-FFF2-40B4-BE49-F238E27FC236}">
                <a16:creationId xmlns:a16="http://schemas.microsoft.com/office/drawing/2014/main" id="{DBF5E2E6-478F-4B3B-8AE5-0C61F616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3" name="Text Box 47">
            <a:extLst>
              <a:ext uri="{FF2B5EF4-FFF2-40B4-BE49-F238E27FC236}">
                <a16:creationId xmlns:a16="http://schemas.microsoft.com/office/drawing/2014/main" id="{754E16FB-D101-4A08-B043-3ACB7CF3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4" name="Text Box 48">
            <a:extLst>
              <a:ext uri="{FF2B5EF4-FFF2-40B4-BE49-F238E27FC236}">
                <a16:creationId xmlns:a16="http://schemas.microsoft.com/office/drawing/2014/main" id="{384E28CB-B048-43A6-801E-6F3E2475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5" name="Text Box 49">
            <a:extLst>
              <a:ext uri="{FF2B5EF4-FFF2-40B4-BE49-F238E27FC236}">
                <a16:creationId xmlns:a16="http://schemas.microsoft.com/office/drawing/2014/main" id="{AF8EA74A-8106-4A2E-8097-9C53AD28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90" name="Freeform 54">
            <a:extLst>
              <a:ext uri="{FF2B5EF4-FFF2-40B4-BE49-F238E27FC236}">
                <a16:creationId xmlns:a16="http://schemas.microsoft.com/office/drawing/2014/main" id="{B1B85129-592F-458D-B1A2-B453AA1C3C07}"/>
              </a:ext>
            </a:extLst>
          </p:cNvPr>
          <p:cNvSpPr>
            <a:spLocks/>
          </p:cNvSpPr>
          <p:nvPr/>
        </p:nvSpPr>
        <p:spPr bwMode="auto">
          <a:xfrm>
            <a:off x="8412164" y="2060575"/>
            <a:ext cx="923925" cy="2305050"/>
          </a:xfrm>
          <a:custGeom>
            <a:avLst/>
            <a:gdLst>
              <a:gd name="T0" fmla="*/ 401 w 582"/>
              <a:gd name="T1" fmla="*/ 0 h 1452"/>
              <a:gd name="T2" fmla="*/ 83 w 582"/>
              <a:gd name="T3" fmla="*/ 499 h 1452"/>
              <a:gd name="T4" fmla="*/ 83 w 582"/>
              <a:gd name="T5" fmla="*/ 953 h 1452"/>
              <a:gd name="T6" fmla="*/ 582 w 582"/>
              <a:gd name="T7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1452">
                <a:moveTo>
                  <a:pt x="401" y="0"/>
                </a:moveTo>
                <a:cubicBezTo>
                  <a:pt x="268" y="170"/>
                  <a:pt x="136" y="340"/>
                  <a:pt x="83" y="499"/>
                </a:cubicBezTo>
                <a:cubicBezTo>
                  <a:pt x="30" y="658"/>
                  <a:pt x="0" y="794"/>
                  <a:pt x="83" y="953"/>
                </a:cubicBezTo>
                <a:cubicBezTo>
                  <a:pt x="166" y="1112"/>
                  <a:pt x="499" y="1369"/>
                  <a:pt x="582" y="14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Line 2">
            <a:extLst>
              <a:ext uri="{FF2B5EF4-FFF2-40B4-BE49-F238E27FC236}">
                <a16:creationId xmlns:a16="http://schemas.microsoft.com/office/drawing/2014/main" id="{F9167700-E8CC-4573-9C93-179F7793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3" name="Line 3">
            <a:extLst>
              <a:ext uri="{FF2B5EF4-FFF2-40B4-BE49-F238E27FC236}">
                <a16:creationId xmlns:a16="http://schemas.microsoft.com/office/drawing/2014/main" id="{D4D420E0-6595-4615-96A2-5E38F2DFA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4" name="Line 4">
            <a:extLst>
              <a:ext uri="{FF2B5EF4-FFF2-40B4-BE49-F238E27FC236}">
                <a16:creationId xmlns:a16="http://schemas.microsoft.com/office/drawing/2014/main" id="{C292714B-B89C-46FC-AD21-7B0DE31D3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5" name="Line 5">
            <a:extLst>
              <a:ext uri="{FF2B5EF4-FFF2-40B4-BE49-F238E27FC236}">
                <a16:creationId xmlns:a16="http://schemas.microsoft.com/office/drawing/2014/main" id="{BE484F88-8672-49AE-914E-1423AE26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id="{FDB7CE1C-E9D6-45DE-98B0-BBC1E3127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42ACE39E-E001-4F21-B71F-6A901725DC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2B16A145-3B3C-45B1-9917-6A240E664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0B463760-AC12-4B69-85B9-709A3A13C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0" name="Rectangle 10">
            <a:extLst>
              <a:ext uri="{FF2B5EF4-FFF2-40B4-BE49-F238E27FC236}">
                <a16:creationId xmlns:a16="http://schemas.microsoft.com/office/drawing/2014/main" id="{F4447781-5FAB-4F74-AF38-64F65B7195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9 </a:t>
            </a:r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1C93D0BC-9459-4D18-B8EE-FE088716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AB19EA22-769D-4513-98B4-1B68CAAEE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3" name="Line 13">
            <a:extLst>
              <a:ext uri="{FF2B5EF4-FFF2-40B4-BE49-F238E27FC236}">
                <a16:creationId xmlns:a16="http://schemas.microsoft.com/office/drawing/2014/main" id="{B612ABDD-7E65-4AC6-939D-4FE0E302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328EACBB-3440-4CB2-BFE5-8995A9AF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090F53E4-F4C5-48DB-9064-D5AD12F3E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6" name="Oval 16">
            <a:extLst>
              <a:ext uri="{FF2B5EF4-FFF2-40B4-BE49-F238E27FC236}">
                <a16:creationId xmlns:a16="http://schemas.microsoft.com/office/drawing/2014/main" id="{1DB2BA74-7D83-41DB-BE81-458C2E25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7" name="Text Box 17">
            <a:extLst>
              <a:ext uri="{FF2B5EF4-FFF2-40B4-BE49-F238E27FC236}">
                <a16:creationId xmlns:a16="http://schemas.microsoft.com/office/drawing/2014/main" id="{E0489276-8CFE-4AD3-A309-AD5D363D7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78" name="Oval 18">
            <a:extLst>
              <a:ext uri="{FF2B5EF4-FFF2-40B4-BE49-F238E27FC236}">
                <a16:creationId xmlns:a16="http://schemas.microsoft.com/office/drawing/2014/main" id="{F949CB16-0D12-454C-8E82-CF39B53E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9" name="Text Box 19">
            <a:extLst>
              <a:ext uri="{FF2B5EF4-FFF2-40B4-BE49-F238E27FC236}">
                <a16:creationId xmlns:a16="http://schemas.microsoft.com/office/drawing/2014/main" id="{94F4EE72-F34E-4621-8FA6-2742BB09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0" name="Oval 20">
            <a:extLst>
              <a:ext uri="{FF2B5EF4-FFF2-40B4-BE49-F238E27FC236}">
                <a16:creationId xmlns:a16="http://schemas.microsoft.com/office/drawing/2014/main" id="{783AF38A-ECA5-435F-B9AC-AF10F781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1" name="Text Box 21">
            <a:extLst>
              <a:ext uri="{FF2B5EF4-FFF2-40B4-BE49-F238E27FC236}">
                <a16:creationId xmlns:a16="http://schemas.microsoft.com/office/drawing/2014/main" id="{08CB37DF-211A-442C-816C-C5A04D1C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2" name="Oval 22">
            <a:extLst>
              <a:ext uri="{FF2B5EF4-FFF2-40B4-BE49-F238E27FC236}">
                <a16:creationId xmlns:a16="http://schemas.microsoft.com/office/drawing/2014/main" id="{B8B59F41-0992-45F9-88A0-BE7B89E3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3" name="Text Box 23">
            <a:extLst>
              <a:ext uri="{FF2B5EF4-FFF2-40B4-BE49-F238E27FC236}">
                <a16:creationId xmlns:a16="http://schemas.microsoft.com/office/drawing/2014/main" id="{F24A9B78-EFFA-46C0-82CA-B6DDF7CA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4" name="Line 24">
            <a:extLst>
              <a:ext uri="{FF2B5EF4-FFF2-40B4-BE49-F238E27FC236}">
                <a16:creationId xmlns:a16="http://schemas.microsoft.com/office/drawing/2014/main" id="{2A5FBACE-E8A4-4816-8B98-451A0DECB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5" name="Line 25">
            <a:extLst>
              <a:ext uri="{FF2B5EF4-FFF2-40B4-BE49-F238E27FC236}">
                <a16:creationId xmlns:a16="http://schemas.microsoft.com/office/drawing/2014/main" id="{832A9094-751C-4161-B543-2C34A266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6" name="Oval 26">
            <a:extLst>
              <a:ext uri="{FF2B5EF4-FFF2-40B4-BE49-F238E27FC236}">
                <a16:creationId xmlns:a16="http://schemas.microsoft.com/office/drawing/2014/main" id="{BC1ABD3F-52D5-4CD3-86B6-40AD3A7D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7" name="Text Box 27">
            <a:extLst>
              <a:ext uri="{FF2B5EF4-FFF2-40B4-BE49-F238E27FC236}">
                <a16:creationId xmlns:a16="http://schemas.microsoft.com/office/drawing/2014/main" id="{9588B1CC-B69A-4B82-8818-ACC71D3D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8" name="Oval 28">
            <a:extLst>
              <a:ext uri="{FF2B5EF4-FFF2-40B4-BE49-F238E27FC236}">
                <a16:creationId xmlns:a16="http://schemas.microsoft.com/office/drawing/2014/main" id="{9CD529CB-3BDC-4816-908A-67D8233F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9" name="Text Box 29">
            <a:extLst>
              <a:ext uri="{FF2B5EF4-FFF2-40B4-BE49-F238E27FC236}">
                <a16:creationId xmlns:a16="http://schemas.microsoft.com/office/drawing/2014/main" id="{ED3CD02F-9078-49A2-A1E8-2D18F6D0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0" name="Oval 30">
            <a:extLst>
              <a:ext uri="{FF2B5EF4-FFF2-40B4-BE49-F238E27FC236}">
                <a16:creationId xmlns:a16="http://schemas.microsoft.com/office/drawing/2014/main" id="{E760BFA4-3622-46AA-A257-A38101DF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B5F8F6DF-72AE-4F94-BCB4-B84F9B8E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2" name="Oval 32">
            <a:extLst>
              <a:ext uri="{FF2B5EF4-FFF2-40B4-BE49-F238E27FC236}">
                <a16:creationId xmlns:a16="http://schemas.microsoft.com/office/drawing/2014/main" id="{6B4C976A-645B-44C6-B36E-C8267D11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725C8782-496A-43D1-BF0A-42DBF18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4" name="Oval 34">
            <a:extLst>
              <a:ext uri="{FF2B5EF4-FFF2-40B4-BE49-F238E27FC236}">
                <a16:creationId xmlns:a16="http://schemas.microsoft.com/office/drawing/2014/main" id="{8A506BE6-CDEC-4FA8-9A31-B9E9B668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A972970-B9A0-431D-A109-F38C806A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6" name="Text Box 36">
            <a:extLst>
              <a:ext uri="{FF2B5EF4-FFF2-40B4-BE49-F238E27FC236}">
                <a16:creationId xmlns:a16="http://schemas.microsoft.com/office/drawing/2014/main" id="{F4E56F11-DA00-4F91-857C-7D9A8977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7" name="Text Box 37">
            <a:extLst>
              <a:ext uri="{FF2B5EF4-FFF2-40B4-BE49-F238E27FC236}">
                <a16:creationId xmlns:a16="http://schemas.microsoft.com/office/drawing/2014/main" id="{85F05AE0-5E98-4055-B2D1-BB4B701A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8" name="Text Box 38">
            <a:extLst>
              <a:ext uri="{FF2B5EF4-FFF2-40B4-BE49-F238E27FC236}">
                <a16:creationId xmlns:a16="http://schemas.microsoft.com/office/drawing/2014/main" id="{8F0E7D75-F522-4C0F-A668-DB551BF1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9" name="Text Box 39">
            <a:extLst>
              <a:ext uri="{FF2B5EF4-FFF2-40B4-BE49-F238E27FC236}">
                <a16:creationId xmlns:a16="http://schemas.microsoft.com/office/drawing/2014/main" id="{6EE7C9D4-4D6D-42B1-8C4B-070CA2E3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0" name="Text Box 40">
            <a:extLst>
              <a:ext uri="{FF2B5EF4-FFF2-40B4-BE49-F238E27FC236}">
                <a16:creationId xmlns:a16="http://schemas.microsoft.com/office/drawing/2014/main" id="{2C7CA861-2D1D-4516-A7A4-65FB18A5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1" name="Text Box 41">
            <a:extLst>
              <a:ext uri="{FF2B5EF4-FFF2-40B4-BE49-F238E27FC236}">
                <a16:creationId xmlns:a16="http://schemas.microsoft.com/office/drawing/2014/main" id="{835518E4-C532-46EC-8E48-63B52BEC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2" name="Text Box 42">
            <a:extLst>
              <a:ext uri="{FF2B5EF4-FFF2-40B4-BE49-F238E27FC236}">
                <a16:creationId xmlns:a16="http://schemas.microsoft.com/office/drawing/2014/main" id="{80F4A89B-0FA9-4477-BC36-64164DFA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3" name="Text Box 43">
            <a:extLst>
              <a:ext uri="{FF2B5EF4-FFF2-40B4-BE49-F238E27FC236}">
                <a16:creationId xmlns:a16="http://schemas.microsoft.com/office/drawing/2014/main" id="{D9AD7D08-C781-4B31-A889-1AC80EC5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4" name="Text Box 44">
            <a:extLst>
              <a:ext uri="{FF2B5EF4-FFF2-40B4-BE49-F238E27FC236}">
                <a16:creationId xmlns:a16="http://schemas.microsoft.com/office/drawing/2014/main" id="{F0A62AFC-E037-403A-BDDF-F1C95BAC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5" name="Text Box 45">
            <a:extLst>
              <a:ext uri="{FF2B5EF4-FFF2-40B4-BE49-F238E27FC236}">
                <a16:creationId xmlns:a16="http://schemas.microsoft.com/office/drawing/2014/main" id="{D96CA280-9F34-4BF7-8CAD-A549B5C7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6" name="Text Box 46">
            <a:extLst>
              <a:ext uri="{FF2B5EF4-FFF2-40B4-BE49-F238E27FC236}">
                <a16:creationId xmlns:a16="http://schemas.microsoft.com/office/drawing/2014/main" id="{DA9E019D-600F-4A4C-9F7E-46A1C415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7" name="Text Box 47">
            <a:extLst>
              <a:ext uri="{FF2B5EF4-FFF2-40B4-BE49-F238E27FC236}">
                <a16:creationId xmlns:a16="http://schemas.microsoft.com/office/drawing/2014/main" id="{E241A4D7-C243-47EE-A235-45DD8353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8" name="Text Box 48">
            <a:extLst>
              <a:ext uri="{FF2B5EF4-FFF2-40B4-BE49-F238E27FC236}">
                <a16:creationId xmlns:a16="http://schemas.microsoft.com/office/drawing/2014/main" id="{3C03BF3F-9079-48EF-AD81-4337233F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9" name="Text Box 49">
            <a:extLst>
              <a:ext uri="{FF2B5EF4-FFF2-40B4-BE49-F238E27FC236}">
                <a16:creationId xmlns:a16="http://schemas.microsoft.com/office/drawing/2014/main" id="{088DC53F-DE20-4810-8E4F-62DA31AE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Line 2">
            <a:extLst>
              <a:ext uri="{FF2B5EF4-FFF2-40B4-BE49-F238E27FC236}">
                <a16:creationId xmlns:a16="http://schemas.microsoft.com/office/drawing/2014/main" id="{0E7FCF82-207F-48E3-87D5-971628D7D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88" name="Line 4">
            <a:extLst>
              <a:ext uri="{FF2B5EF4-FFF2-40B4-BE49-F238E27FC236}">
                <a16:creationId xmlns:a16="http://schemas.microsoft.com/office/drawing/2014/main" id="{9B1CD124-03CA-485B-955A-98A928CCD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3" name="Line 9">
            <a:extLst>
              <a:ext uri="{FF2B5EF4-FFF2-40B4-BE49-F238E27FC236}">
                <a16:creationId xmlns:a16="http://schemas.microsoft.com/office/drawing/2014/main" id="{C3055903-E93E-4412-B0F4-CBBEE280E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4" name="Rectangle 10">
            <a:extLst>
              <a:ext uri="{FF2B5EF4-FFF2-40B4-BE49-F238E27FC236}">
                <a16:creationId xmlns:a16="http://schemas.microsoft.com/office/drawing/2014/main" id="{C3E8AF7D-31F4-49CF-B9B0-071DB39A6B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10</a:t>
            </a:r>
          </a:p>
        </p:txBody>
      </p:sp>
      <p:sp>
        <p:nvSpPr>
          <p:cNvPr id="477195" name="Rectangle 11">
            <a:extLst>
              <a:ext uri="{FF2B5EF4-FFF2-40B4-BE49-F238E27FC236}">
                <a16:creationId xmlns:a16="http://schemas.microsoft.com/office/drawing/2014/main" id="{66B907F1-479E-43D7-8096-ED359C21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7197" name="Line 13">
            <a:extLst>
              <a:ext uri="{FF2B5EF4-FFF2-40B4-BE49-F238E27FC236}">
                <a16:creationId xmlns:a16="http://schemas.microsoft.com/office/drawing/2014/main" id="{924F11C7-ED1B-4B20-906C-B5E6C799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8" name="Line 14">
            <a:extLst>
              <a:ext uri="{FF2B5EF4-FFF2-40B4-BE49-F238E27FC236}">
                <a16:creationId xmlns:a16="http://schemas.microsoft.com/office/drawing/2014/main" id="{7BF02C4D-0AD5-45A0-BE4E-4F800A283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9" name="Line 15">
            <a:extLst>
              <a:ext uri="{FF2B5EF4-FFF2-40B4-BE49-F238E27FC236}">
                <a16:creationId xmlns:a16="http://schemas.microsoft.com/office/drawing/2014/main" id="{5DF40825-5597-4E3C-BFA6-4C662A5A2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0" name="Oval 16">
            <a:extLst>
              <a:ext uri="{FF2B5EF4-FFF2-40B4-BE49-F238E27FC236}">
                <a16:creationId xmlns:a16="http://schemas.microsoft.com/office/drawing/2014/main" id="{E077478E-525D-49AC-960E-1DD50786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1" name="Text Box 17">
            <a:extLst>
              <a:ext uri="{FF2B5EF4-FFF2-40B4-BE49-F238E27FC236}">
                <a16:creationId xmlns:a16="http://schemas.microsoft.com/office/drawing/2014/main" id="{2E6CCD5E-E8A1-432F-9DAC-FAD7448F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2" name="Oval 18">
            <a:extLst>
              <a:ext uri="{FF2B5EF4-FFF2-40B4-BE49-F238E27FC236}">
                <a16:creationId xmlns:a16="http://schemas.microsoft.com/office/drawing/2014/main" id="{D46AD414-AFB0-4CDF-9920-585A3F8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3" name="Text Box 19">
            <a:extLst>
              <a:ext uri="{FF2B5EF4-FFF2-40B4-BE49-F238E27FC236}">
                <a16:creationId xmlns:a16="http://schemas.microsoft.com/office/drawing/2014/main" id="{2A3E7552-2F18-4165-AD25-74CF62A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4" name="Oval 20">
            <a:extLst>
              <a:ext uri="{FF2B5EF4-FFF2-40B4-BE49-F238E27FC236}">
                <a16:creationId xmlns:a16="http://schemas.microsoft.com/office/drawing/2014/main" id="{F3DC5614-3951-472D-A80D-BA128001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5" name="Text Box 21">
            <a:extLst>
              <a:ext uri="{FF2B5EF4-FFF2-40B4-BE49-F238E27FC236}">
                <a16:creationId xmlns:a16="http://schemas.microsoft.com/office/drawing/2014/main" id="{F3B776DE-98D3-4A73-BFFB-B14699F4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6" name="Oval 22">
            <a:extLst>
              <a:ext uri="{FF2B5EF4-FFF2-40B4-BE49-F238E27FC236}">
                <a16:creationId xmlns:a16="http://schemas.microsoft.com/office/drawing/2014/main" id="{0E5AFF9B-61C6-4C64-981F-9F7603A0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7" name="Text Box 23">
            <a:extLst>
              <a:ext uri="{FF2B5EF4-FFF2-40B4-BE49-F238E27FC236}">
                <a16:creationId xmlns:a16="http://schemas.microsoft.com/office/drawing/2014/main" id="{CFE34B34-EA86-40A7-9A5D-C0AE3CF7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8" name="Line 24">
            <a:extLst>
              <a:ext uri="{FF2B5EF4-FFF2-40B4-BE49-F238E27FC236}">
                <a16:creationId xmlns:a16="http://schemas.microsoft.com/office/drawing/2014/main" id="{C9744879-8CB1-4EC7-B0C1-5E5440DF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9" name="Line 25">
            <a:extLst>
              <a:ext uri="{FF2B5EF4-FFF2-40B4-BE49-F238E27FC236}">
                <a16:creationId xmlns:a16="http://schemas.microsoft.com/office/drawing/2014/main" id="{DF40E901-EF24-4207-825E-8A2D9BB8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10" name="Oval 26">
            <a:extLst>
              <a:ext uri="{FF2B5EF4-FFF2-40B4-BE49-F238E27FC236}">
                <a16:creationId xmlns:a16="http://schemas.microsoft.com/office/drawing/2014/main" id="{2058605E-8916-4A64-8C93-CB594CA4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1" name="Text Box 27">
            <a:extLst>
              <a:ext uri="{FF2B5EF4-FFF2-40B4-BE49-F238E27FC236}">
                <a16:creationId xmlns:a16="http://schemas.microsoft.com/office/drawing/2014/main" id="{6E3EC044-D585-4204-8E0C-CF65A6B6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2" name="Oval 28">
            <a:extLst>
              <a:ext uri="{FF2B5EF4-FFF2-40B4-BE49-F238E27FC236}">
                <a16:creationId xmlns:a16="http://schemas.microsoft.com/office/drawing/2014/main" id="{AD594CE4-C4DF-4370-B9AC-C0316BB5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3" name="Text Box 29">
            <a:extLst>
              <a:ext uri="{FF2B5EF4-FFF2-40B4-BE49-F238E27FC236}">
                <a16:creationId xmlns:a16="http://schemas.microsoft.com/office/drawing/2014/main" id="{1C4EBBCE-EE30-4E47-87B5-42AFA4E3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4" name="Oval 30">
            <a:extLst>
              <a:ext uri="{FF2B5EF4-FFF2-40B4-BE49-F238E27FC236}">
                <a16:creationId xmlns:a16="http://schemas.microsoft.com/office/drawing/2014/main" id="{04D44072-3C6E-48F0-A977-599E7BB4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AE532BF2-2123-4819-9A33-C60B65EB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6" name="Oval 32">
            <a:extLst>
              <a:ext uri="{FF2B5EF4-FFF2-40B4-BE49-F238E27FC236}">
                <a16:creationId xmlns:a16="http://schemas.microsoft.com/office/drawing/2014/main" id="{7CD6ECE6-DD03-4283-BFC5-753F2587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78F82752-3503-410E-A060-EB5E504A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8" name="Oval 34">
            <a:extLst>
              <a:ext uri="{FF2B5EF4-FFF2-40B4-BE49-F238E27FC236}">
                <a16:creationId xmlns:a16="http://schemas.microsoft.com/office/drawing/2014/main" id="{26965F9D-0B2F-4308-A76D-E80596E2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8FBB9B01-3EC3-4721-8545-06EAA5DA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20" name="Text Box 36">
            <a:extLst>
              <a:ext uri="{FF2B5EF4-FFF2-40B4-BE49-F238E27FC236}">
                <a16:creationId xmlns:a16="http://schemas.microsoft.com/office/drawing/2014/main" id="{126C02EA-184A-4FE7-881C-F89B2A09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3" name="Text Box 39">
            <a:extLst>
              <a:ext uri="{FF2B5EF4-FFF2-40B4-BE49-F238E27FC236}">
                <a16:creationId xmlns:a16="http://schemas.microsoft.com/office/drawing/2014/main" id="{80BE8FF9-B33C-4511-8A48-DBA0A9BA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5" name="Text Box 41">
            <a:extLst>
              <a:ext uri="{FF2B5EF4-FFF2-40B4-BE49-F238E27FC236}">
                <a16:creationId xmlns:a16="http://schemas.microsoft.com/office/drawing/2014/main" id="{803BB7BA-D751-43DE-9633-E8B068E4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7" name="Text Box 43">
            <a:extLst>
              <a:ext uri="{FF2B5EF4-FFF2-40B4-BE49-F238E27FC236}">
                <a16:creationId xmlns:a16="http://schemas.microsoft.com/office/drawing/2014/main" id="{AF38F460-AB70-4F79-8A0A-A324AE5A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8" name="Text Box 44">
            <a:extLst>
              <a:ext uri="{FF2B5EF4-FFF2-40B4-BE49-F238E27FC236}">
                <a16:creationId xmlns:a16="http://schemas.microsoft.com/office/drawing/2014/main" id="{07F02D9B-8AED-44F4-9526-A6AC4073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9" name="Text Box 45">
            <a:extLst>
              <a:ext uri="{FF2B5EF4-FFF2-40B4-BE49-F238E27FC236}">
                <a16:creationId xmlns:a16="http://schemas.microsoft.com/office/drawing/2014/main" id="{94D61834-A854-4560-B870-81460B9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0" name="Text Box 46">
            <a:extLst>
              <a:ext uri="{FF2B5EF4-FFF2-40B4-BE49-F238E27FC236}">
                <a16:creationId xmlns:a16="http://schemas.microsoft.com/office/drawing/2014/main" id="{70F0A5FA-5E36-4BF4-90B8-B9F860AF8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1" name="Text Box 47">
            <a:extLst>
              <a:ext uri="{FF2B5EF4-FFF2-40B4-BE49-F238E27FC236}">
                <a16:creationId xmlns:a16="http://schemas.microsoft.com/office/drawing/2014/main" id="{7FA89DC7-1CB1-471C-8F13-357EC84E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F586C13-8332-4FAD-BA2B-BE4806DF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</a:t>
            </a:r>
            <a:r>
              <a:rPr lang="en-US" altLang="ru-RU" dirty="0">
                <a:latin typeface="Georgia" panose="02040502050405020303" pitchFamily="18" charset="0"/>
              </a:rPr>
              <a:t>3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CC75EE1E-F841-4631-A07F-B96164343F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1000126"/>
            <a:ext cx="8353425" cy="1871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Даны города, часть которых соединена между собой дорогами. Необходимо проложить туристический маршрут минимальной длины, проходящий через все города.</a:t>
            </a:r>
          </a:p>
        </p:txBody>
      </p:sp>
      <p:grpSp>
        <p:nvGrpSpPr>
          <p:cNvPr id="23556" name="Группа 153">
            <a:extLst>
              <a:ext uri="{FF2B5EF4-FFF2-40B4-BE49-F238E27FC236}">
                <a16:creationId xmlns:a16="http://schemas.microsoft.com/office/drawing/2014/main" id="{C80C91CF-58CF-4A95-9DAF-277E96F7F4D9}"/>
              </a:ext>
            </a:extLst>
          </p:cNvPr>
          <p:cNvGrpSpPr>
            <a:grpSpLocks/>
          </p:cNvGrpSpPr>
          <p:nvPr/>
        </p:nvGrpSpPr>
        <p:grpSpPr bwMode="auto">
          <a:xfrm>
            <a:off x="3382964" y="2438401"/>
            <a:ext cx="6003925" cy="3654425"/>
            <a:chOff x="2699199" y="2378952"/>
            <a:chExt cx="6003323" cy="3654686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D7E4E6E9-0D39-4A43-861C-D76D98D2C6DC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7940B0E6-9EA1-4BC0-B96C-2751E25BEE65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C47DA84C-B1AE-45E9-B0A1-F038E359682C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DAAA840B-AEA2-42B2-A70D-33E9375404D2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B88AF1C3-5C42-4875-8FFB-8CF63DD4AD66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E6C9AD8-991B-4A64-887E-EBAE008377EE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8BD0B87C-5D4C-48DB-9CF8-CF469C543309}"/>
                </a:ext>
              </a:extLst>
            </p:cNvPr>
            <p:cNvCxnSpPr>
              <a:stCxn id="155" idx="7"/>
              <a:endCxn id="158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7A1EDD49-3F0C-442E-913C-1FC793470B36}"/>
                </a:ext>
              </a:extLst>
            </p:cNvPr>
            <p:cNvCxnSpPr>
              <a:stCxn id="156" idx="1"/>
              <a:endCxn id="155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ADEA9930-BD3F-4119-82CB-3C0A7945A1FB}"/>
                </a:ext>
              </a:extLst>
            </p:cNvPr>
            <p:cNvCxnSpPr>
              <a:stCxn id="156" idx="5"/>
              <a:endCxn id="157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3F128104-3064-4FD1-AE45-84AA31FD71AF}"/>
                </a:ext>
              </a:extLst>
            </p:cNvPr>
            <p:cNvCxnSpPr>
              <a:stCxn id="155" idx="4"/>
              <a:endCxn id="160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>
              <a:extLst>
                <a:ext uri="{FF2B5EF4-FFF2-40B4-BE49-F238E27FC236}">
                  <a16:creationId xmlns:a16="http://schemas.microsoft.com/office/drawing/2014/main" id="{EFEBA6B3-E39F-47FF-B673-C6D032CB74AE}"/>
                </a:ext>
              </a:extLst>
            </p:cNvPr>
            <p:cNvCxnSpPr>
              <a:stCxn id="160" idx="6"/>
              <a:endCxn id="159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AF637449-255E-48FA-8C58-1042BB3848DA}"/>
                </a:ext>
              </a:extLst>
            </p:cNvPr>
            <p:cNvCxnSpPr>
              <a:stCxn id="158" idx="5"/>
              <a:endCxn id="159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07E4B8C3-2A7B-4206-80AD-CCE09CA7CFED}"/>
                </a:ext>
              </a:extLst>
            </p:cNvPr>
            <p:cNvCxnSpPr>
              <a:stCxn id="158" idx="4"/>
              <a:endCxn id="157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BC36AFF3-BB37-4A7E-84C4-8768897113FC}"/>
                </a:ext>
              </a:extLst>
            </p:cNvPr>
            <p:cNvCxnSpPr>
              <a:stCxn id="156" idx="7"/>
              <a:endCxn id="158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5C51A023-912F-4BC5-B9CF-F77932191CE1}"/>
                </a:ext>
              </a:extLst>
            </p:cNvPr>
            <p:cNvCxnSpPr>
              <a:stCxn id="157" idx="5"/>
              <a:endCxn id="159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DEADCC4-0B35-4A6D-A7E1-EC9D26C5FF81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1E5142F-A1FA-4A14-A20A-002A88E398E1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D8DBA05-30ED-4C4F-AC07-A17BCF434E35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92B63D3-C1EB-4AE8-BD90-E643E2FE5D19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EA0BA1F-DC51-4499-9097-922F4642F213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6590B0-879B-45D7-A0C4-2A91C859ACDF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2294C4-8F1E-4C6E-AE2C-0A9250205625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8C91EF-201F-4544-AC62-DA5DF2B21727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1299B17-B3D1-4675-AC25-A8CD4DB2F12A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35;p18">
            <a:extLst>
              <a:ext uri="{FF2B5EF4-FFF2-40B4-BE49-F238E27FC236}">
                <a16:creationId xmlns:a16="http://schemas.microsoft.com/office/drawing/2014/main" id="{BDA8C444-8DBF-495D-BBBA-3B38343C0C84}"/>
              </a:ext>
            </a:extLst>
          </p:cNvPr>
          <p:cNvGrpSpPr/>
          <p:nvPr/>
        </p:nvGrpSpPr>
        <p:grpSpPr>
          <a:xfrm>
            <a:off x="2058761" y="4299857"/>
            <a:ext cx="784225" cy="1460500"/>
            <a:chOff x="1095375" y="4067175"/>
            <a:chExt cx="784225" cy="1460500"/>
          </a:xfrm>
        </p:grpSpPr>
        <p:cxnSp>
          <p:nvCxnSpPr>
            <p:cNvPr id="20" name="Google Shape;136;p18">
              <a:extLst>
                <a:ext uri="{FF2B5EF4-FFF2-40B4-BE49-F238E27FC236}">
                  <a16:creationId xmlns:a16="http://schemas.microsoft.com/office/drawing/2014/main" id="{DBEFC7B6-6315-4AED-9F95-E3388149DA8F}"/>
                </a:ext>
              </a:extLst>
            </p:cNvPr>
            <p:cNvCxnSpPr/>
            <p:nvPr/>
          </p:nvCxnSpPr>
          <p:spPr>
            <a:xfrm flipH="1">
              <a:off x="1133475" y="4105275"/>
              <a:ext cx="685800" cy="6572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137;p18">
              <a:extLst>
                <a:ext uri="{FF2B5EF4-FFF2-40B4-BE49-F238E27FC236}">
                  <a16:creationId xmlns:a16="http://schemas.microsoft.com/office/drawing/2014/main" id="{DB3B45CC-D3E9-4916-B4A6-9DA26845E7DA}"/>
                </a:ext>
              </a:extLst>
            </p:cNvPr>
            <p:cNvCxnSpPr/>
            <p:nvPr/>
          </p:nvCxnSpPr>
          <p:spPr>
            <a:xfrm>
              <a:off x="1809750" y="41338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Google Shape;138;p18">
              <a:extLst>
                <a:ext uri="{FF2B5EF4-FFF2-40B4-BE49-F238E27FC236}">
                  <a16:creationId xmlns:a16="http://schemas.microsoft.com/office/drawing/2014/main" id="{B8549480-9767-4125-8429-6399D4017B95}"/>
                </a:ext>
              </a:extLst>
            </p:cNvPr>
            <p:cNvCxnSpPr/>
            <p:nvPr/>
          </p:nvCxnSpPr>
          <p:spPr>
            <a:xfrm>
              <a:off x="1162050" y="47815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Google Shape;139;p18">
              <a:extLst>
                <a:ext uri="{FF2B5EF4-FFF2-40B4-BE49-F238E27FC236}">
                  <a16:creationId xmlns:a16="http://schemas.microsoft.com/office/drawing/2014/main" id="{7137DE70-3878-45FE-8809-BB0D85F2CE1E}"/>
                </a:ext>
              </a:extLst>
            </p:cNvPr>
            <p:cNvCxnSpPr/>
            <p:nvPr/>
          </p:nvCxnSpPr>
          <p:spPr>
            <a:xfrm>
              <a:off x="1123950" y="47815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Google Shape;140;p18">
              <a:extLst>
                <a:ext uri="{FF2B5EF4-FFF2-40B4-BE49-F238E27FC236}">
                  <a16:creationId xmlns:a16="http://schemas.microsoft.com/office/drawing/2014/main" id="{C1307C2A-A41F-4883-A9F3-302D3C96B8A4}"/>
                </a:ext>
              </a:extLst>
            </p:cNvPr>
            <p:cNvCxnSpPr/>
            <p:nvPr/>
          </p:nvCxnSpPr>
          <p:spPr>
            <a:xfrm>
              <a:off x="1171575" y="5467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" name="Google Shape;141;p18">
              <a:extLst>
                <a:ext uri="{FF2B5EF4-FFF2-40B4-BE49-F238E27FC236}">
                  <a16:creationId xmlns:a16="http://schemas.microsoft.com/office/drawing/2014/main" id="{A089C5C3-16A5-41A0-9C1D-8FC44F57605C}"/>
                </a:ext>
              </a:extLst>
            </p:cNvPr>
            <p:cNvSpPr/>
            <p:nvPr/>
          </p:nvSpPr>
          <p:spPr>
            <a:xfrm>
              <a:off x="1104900" y="5419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142;p18">
              <a:extLst>
                <a:ext uri="{FF2B5EF4-FFF2-40B4-BE49-F238E27FC236}">
                  <a16:creationId xmlns:a16="http://schemas.microsoft.com/office/drawing/2014/main" id="{6A7DA2BE-DD6F-4629-9517-6F31F3990885}"/>
                </a:ext>
              </a:extLst>
            </p:cNvPr>
            <p:cNvCxnSpPr/>
            <p:nvPr/>
          </p:nvCxnSpPr>
          <p:spPr>
            <a:xfrm>
              <a:off x="1819275" y="480060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Google Shape;143;p18">
              <a:extLst>
                <a:ext uri="{FF2B5EF4-FFF2-40B4-BE49-F238E27FC236}">
                  <a16:creationId xmlns:a16="http://schemas.microsoft.com/office/drawing/2014/main" id="{E7FB2C67-B2F0-499E-803E-1466A70841A3}"/>
                </a:ext>
              </a:extLst>
            </p:cNvPr>
            <p:cNvSpPr/>
            <p:nvPr/>
          </p:nvSpPr>
          <p:spPr>
            <a:xfrm>
              <a:off x="1095375" y="47339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4;p18">
              <a:extLst>
                <a:ext uri="{FF2B5EF4-FFF2-40B4-BE49-F238E27FC236}">
                  <a16:creationId xmlns:a16="http://schemas.microsoft.com/office/drawing/2014/main" id="{E9E60E52-D495-4CEB-937F-3D94C6F6F4E1}"/>
                </a:ext>
              </a:extLst>
            </p:cNvPr>
            <p:cNvSpPr/>
            <p:nvPr/>
          </p:nvSpPr>
          <p:spPr>
            <a:xfrm>
              <a:off x="1781175" y="4752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45;p18">
              <a:extLst>
                <a:ext uri="{FF2B5EF4-FFF2-40B4-BE49-F238E27FC236}">
                  <a16:creationId xmlns:a16="http://schemas.microsoft.com/office/drawing/2014/main" id="{B5833DFE-AF1F-4022-8326-F9B1C13E04FC}"/>
                </a:ext>
              </a:extLst>
            </p:cNvPr>
            <p:cNvSpPr/>
            <p:nvPr/>
          </p:nvSpPr>
          <p:spPr>
            <a:xfrm>
              <a:off x="1790700" y="5438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46;p18">
              <a:extLst>
                <a:ext uri="{FF2B5EF4-FFF2-40B4-BE49-F238E27FC236}">
                  <a16:creationId xmlns:a16="http://schemas.microsoft.com/office/drawing/2014/main" id="{87201270-FDC6-4658-87B8-D8080744BE62}"/>
                </a:ext>
              </a:extLst>
            </p:cNvPr>
            <p:cNvSpPr/>
            <p:nvPr/>
          </p:nvSpPr>
          <p:spPr>
            <a:xfrm>
              <a:off x="1781175" y="40671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147;p18">
            <a:extLst>
              <a:ext uri="{FF2B5EF4-FFF2-40B4-BE49-F238E27FC236}">
                <a16:creationId xmlns:a16="http://schemas.microsoft.com/office/drawing/2014/main" id="{D6EC1825-E6BF-43F8-A7E4-5F3B43274953}"/>
              </a:ext>
            </a:extLst>
          </p:cNvPr>
          <p:cNvCxnSpPr/>
          <p:nvPr/>
        </p:nvCxnSpPr>
        <p:spPr>
          <a:xfrm flipH="1">
            <a:off x="34589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" name="Google Shape;148;p18">
            <a:extLst>
              <a:ext uri="{FF2B5EF4-FFF2-40B4-BE49-F238E27FC236}">
                <a16:creationId xmlns:a16="http://schemas.microsoft.com/office/drawing/2014/main" id="{B2C8B20B-85CC-4849-88AA-5FF4D55B5521}"/>
              </a:ext>
            </a:extLst>
          </p:cNvPr>
          <p:cNvCxnSpPr/>
          <p:nvPr/>
        </p:nvCxnSpPr>
        <p:spPr>
          <a:xfrm>
            <a:off x="34494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Google Shape;149;p18">
            <a:extLst>
              <a:ext uri="{FF2B5EF4-FFF2-40B4-BE49-F238E27FC236}">
                <a16:creationId xmlns:a16="http://schemas.microsoft.com/office/drawing/2014/main" id="{70FE8617-BB98-451F-8E65-F52FC49687B9}"/>
              </a:ext>
            </a:extLst>
          </p:cNvPr>
          <p:cNvCxnSpPr/>
          <p:nvPr/>
        </p:nvCxnSpPr>
        <p:spPr>
          <a:xfrm>
            <a:off x="3497036" y="56809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" name="Google Shape;150;p18">
            <a:extLst>
              <a:ext uri="{FF2B5EF4-FFF2-40B4-BE49-F238E27FC236}">
                <a16:creationId xmlns:a16="http://schemas.microsoft.com/office/drawing/2014/main" id="{8B677C87-D4AD-4034-A12A-C6084EDF6D83}"/>
              </a:ext>
            </a:extLst>
          </p:cNvPr>
          <p:cNvSpPr/>
          <p:nvPr/>
        </p:nvSpPr>
        <p:spPr>
          <a:xfrm>
            <a:off x="34303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51;p18">
            <a:extLst>
              <a:ext uri="{FF2B5EF4-FFF2-40B4-BE49-F238E27FC236}">
                <a16:creationId xmlns:a16="http://schemas.microsoft.com/office/drawing/2014/main" id="{151A5A2D-E057-4D22-AEB5-D8F444D6BD33}"/>
              </a:ext>
            </a:extLst>
          </p:cNvPr>
          <p:cNvCxnSpPr/>
          <p:nvPr/>
        </p:nvCxnSpPr>
        <p:spPr>
          <a:xfrm>
            <a:off x="41447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" name="Google Shape;152;p18">
            <a:extLst>
              <a:ext uri="{FF2B5EF4-FFF2-40B4-BE49-F238E27FC236}">
                <a16:creationId xmlns:a16="http://schemas.microsoft.com/office/drawing/2014/main" id="{3875DACC-8F72-492E-B801-C804C8476D20}"/>
              </a:ext>
            </a:extLst>
          </p:cNvPr>
          <p:cNvSpPr/>
          <p:nvPr/>
        </p:nvSpPr>
        <p:spPr>
          <a:xfrm>
            <a:off x="34208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3;p18">
            <a:extLst>
              <a:ext uri="{FF2B5EF4-FFF2-40B4-BE49-F238E27FC236}">
                <a16:creationId xmlns:a16="http://schemas.microsoft.com/office/drawing/2014/main" id="{110D93FB-F6E0-406D-A100-859DD1B8EB7F}"/>
              </a:ext>
            </a:extLst>
          </p:cNvPr>
          <p:cNvSpPr/>
          <p:nvPr/>
        </p:nvSpPr>
        <p:spPr>
          <a:xfrm>
            <a:off x="41066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4;p18">
            <a:extLst>
              <a:ext uri="{FF2B5EF4-FFF2-40B4-BE49-F238E27FC236}">
                <a16:creationId xmlns:a16="http://schemas.microsoft.com/office/drawing/2014/main" id="{C903B390-BAD4-4CE5-B373-25655534268C}"/>
              </a:ext>
            </a:extLst>
          </p:cNvPr>
          <p:cNvSpPr/>
          <p:nvPr/>
        </p:nvSpPr>
        <p:spPr>
          <a:xfrm>
            <a:off x="41161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5;p18">
            <a:extLst>
              <a:ext uri="{FF2B5EF4-FFF2-40B4-BE49-F238E27FC236}">
                <a16:creationId xmlns:a16="http://schemas.microsoft.com/office/drawing/2014/main" id="{1E98BB71-F8DF-4E8F-8332-7C851EDA2D4F}"/>
              </a:ext>
            </a:extLst>
          </p:cNvPr>
          <p:cNvSpPr/>
          <p:nvPr/>
        </p:nvSpPr>
        <p:spPr>
          <a:xfrm>
            <a:off x="41066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156;p18">
            <a:extLst>
              <a:ext uri="{FF2B5EF4-FFF2-40B4-BE49-F238E27FC236}">
                <a16:creationId xmlns:a16="http://schemas.microsoft.com/office/drawing/2014/main" id="{2E8015D6-AFD6-4761-9AC9-F74C91A7907A}"/>
              </a:ext>
            </a:extLst>
          </p:cNvPr>
          <p:cNvCxnSpPr/>
          <p:nvPr/>
        </p:nvCxnSpPr>
        <p:spPr>
          <a:xfrm flipH="1">
            <a:off x="48305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157;p18">
            <a:extLst>
              <a:ext uri="{FF2B5EF4-FFF2-40B4-BE49-F238E27FC236}">
                <a16:creationId xmlns:a16="http://schemas.microsoft.com/office/drawing/2014/main" id="{D3AC9888-C12E-47F2-A8CD-B583FD3FEE27}"/>
              </a:ext>
            </a:extLst>
          </p:cNvPr>
          <p:cNvCxnSpPr/>
          <p:nvPr/>
        </p:nvCxnSpPr>
        <p:spPr>
          <a:xfrm>
            <a:off x="4859111" y="49951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158;p18">
            <a:extLst>
              <a:ext uri="{FF2B5EF4-FFF2-40B4-BE49-F238E27FC236}">
                <a16:creationId xmlns:a16="http://schemas.microsoft.com/office/drawing/2014/main" id="{CAD5591C-ABA8-453B-ABC2-F4CF727836ED}"/>
              </a:ext>
            </a:extLst>
          </p:cNvPr>
          <p:cNvCxnSpPr/>
          <p:nvPr/>
        </p:nvCxnSpPr>
        <p:spPr>
          <a:xfrm>
            <a:off x="48210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159;p18">
            <a:extLst>
              <a:ext uri="{FF2B5EF4-FFF2-40B4-BE49-F238E27FC236}">
                <a16:creationId xmlns:a16="http://schemas.microsoft.com/office/drawing/2014/main" id="{FB29FAAA-A105-4A69-9558-092AEEC21C49}"/>
              </a:ext>
            </a:extLst>
          </p:cNvPr>
          <p:cNvSpPr/>
          <p:nvPr/>
        </p:nvSpPr>
        <p:spPr>
          <a:xfrm>
            <a:off x="48019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160;p18">
            <a:extLst>
              <a:ext uri="{FF2B5EF4-FFF2-40B4-BE49-F238E27FC236}">
                <a16:creationId xmlns:a16="http://schemas.microsoft.com/office/drawing/2014/main" id="{7695EE43-8984-43AC-A797-F22DB2B74D0C}"/>
              </a:ext>
            </a:extLst>
          </p:cNvPr>
          <p:cNvCxnSpPr/>
          <p:nvPr/>
        </p:nvCxnSpPr>
        <p:spPr>
          <a:xfrm>
            <a:off x="55163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161;p18">
            <a:extLst>
              <a:ext uri="{FF2B5EF4-FFF2-40B4-BE49-F238E27FC236}">
                <a16:creationId xmlns:a16="http://schemas.microsoft.com/office/drawing/2014/main" id="{BB14C3BE-04D6-4394-8A34-64EB9E01DC53}"/>
              </a:ext>
            </a:extLst>
          </p:cNvPr>
          <p:cNvSpPr/>
          <p:nvPr/>
        </p:nvSpPr>
        <p:spPr>
          <a:xfrm>
            <a:off x="47924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2;p18">
            <a:extLst>
              <a:ext uri="{FF2B5EF4-FFF2-40B4-BE49-F238E27FC236}">
                <a16:creationId xmlns:a16="http://schemas.microsoft.com/office/drawing/2014/main" id="{28DDDDEB-D1D6-4CE9-A5AE-2521B7CFAB6C}"/>
              </a:ext>
            </a:extLst>
          </p:cNvPr>
          <p:cNvSpPr/>
          <p:nvPr/>
        </p:nvSpPr>
        <p:spPr>
          <a:xfrm>
            <a:off x="54782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3;p18">
            <a:extLst>
              <a:ext uri="{FF2B5EF4-FFF2-40B4-BE49-F238E27FC236}">
                <a16:creationId xmlns:a16="http://schemas.microsoft.com/office/drawing/2014/main" id="{FA8BCDB7-157A-474E-A357-98945C04E31E}"/>
              </a:ext>
            </a:extLst>
          </p:cNvPr>
          <p:cNvSpPr/>
          <p:nvPr/>
        </p:nvSpPr>
        <p:spPr>
          <a:xfrm>
            <a:off x="54877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4;p18">
            <a:extLst>
              <a:ext uri="{FF2B5EF4-FFF2-40B4-BE49-F238E27FC236}">
                <a16:creationId xmlns:a16="http://schemas.microsoft.com/office/drawing/2014/main" id="{FDC9963E-7FE0-420C-8086-B6692002C2FA}"/>
              </a:ext>
            </a:extLst>
          </p:cNvPr>
          <p:cNvSpPr/>
          <p:nvPr/>
        </p:nvSpPr>
        <p:spPr>
          <a:xfrm>
            <a:off x="54782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165;p18">
            <a:extLst>
              <a:ext uri="{FF2B5EF4-FFF2-40B4-BE49-F238E27FC236}">
                <a16:creationId xmlns:a16="http://schemas.microsoft.com/office/drawing/2014/main" id="{C9B39DE7-091A-4C21-A12F-BB44DBE16365}"/>
              </a:ext>
            </a:extLst>
          </p:cNvPr>
          <p:cNvCxnSpPr/>
          <p:nvPr/>
        </p:nvCxnSpPr>
        <p:spPr>
          <a:xfrm>
            <a:off x="6887936" y="43379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" name="Google Shape;166;p18">
            <a:extLst>
              <a:ext uri="{FF2B5EF4-FFF2-40B4-BE49-F238E27FC236}">
                <a16:creationId xmlns:a16="http://schemas.microsoft.com/office/drawing/2014/main" id="{68E4CCB2-DC50-4AEA-81B4-A9CA4ED709BD}"/>
              </a:ext>
            </a:extLst>
          </p:cNvPr>
          <p:cNvCxnSpPr/>
          <p:nvPr/>
        </p:nvCxnSpPr>
        <p:spPr>
          <a:xfrm>
            <a:off x="6240236" y="49856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" name="Google Shape;167;p18">
            <a:extLst>
              <a:ext uri="{FF2B5EF4-FFF2-40B4-BE49-F238E27FC236}">
                <a16:creationId xmlns:a16="http://schemas.microsoft.com/office/drawing/2014/main" id="{B9C394F5-BFF5-430D-8E6B-E5266B1A63F6}"/>
              </a:ext>
            </a:extLst>
          </p:cNvPr>
          <p:cNvCxnSpPr/>
          <p:nvPr/>
        </p:nvCxnSpPr>
        <p:spPr>
          <a:xfrm>
            <a:off x="6249761" y="56714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" name="Google Shape;168;p18">
            <a:extLst>
              <a:ext uri="{FF2B5EF4-FFF2-40B4-BE49-F238E27FC236}">
                <a16:creationId xmlns:a16="http://schemas.microsoft.com/office/drawing/2014/main" id="{0C9F36D3-D5F0-4CA5-9B4F-C0DD62705E6C}"/>
              </a:ext>
            </a:extLst>
          </p:cNvPr>
          <p:cNvSpPr/>
          <p:nvPr/>
        </p:nvSpPr>
        <p:spPr>
          <a:xfrm>
            <a:off x="6183086" y="56238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169;p18">
            <a:extLst>
              <a:ext uri="{FF2B5EF4-FFF2-40B4-BE49-F238E27FC236}">
                <a16:creationId xmlns:a16="http://schemas.microsoft.com/office/drawing/2014/main" id="{2FD77B01-40AC-4DFE-B7AE-00B1D18E3D1C}"/>
              </a:ext>
            </a:extLst>
          </p:cNvPr>
          <p:cNvCxnSpPr/>
          <p:nvPr/>
        </p:nvCxnSpPr>
        <p:spPr>
          <a:xfrm>
            <a:off x="6897461" y="500470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" name="Google Shape;170;p18">
            <a:extLst>
              <a:ext uri="{FF2B5EF4-FFF2-40B4-BE49-F238E27FC236}">
                <a16:creationId xmlns:a16="http://schemas.microsoft.com/office/drawing/2014/main" id="{37A95D0D-A0A7-484D-A2A4-7F4469671C94}"/>
              </a:ext>
            </a:extLst>
          </p:cNvPr>
          <p:cNvSpPr/>
          <p:nvPr/>
        </p:nvSpPr>
        <p:spPr>
          <a:xfrm>
            <a:off x="6173561" y="49380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71;p18">
            <a:extLst>
              <a:ext uri="{FF2B5EF4-FFF2-40B4-BE49-F238E27FC236}">
                <a16:creationId xmlns:a16="http://schemas.microsoft.com/office/drawing/2014/main" id="{175F0699-732B-40E6-A020-AF132192F672}"/>
              </a:ext>
            </a:extLst>
          </p:cNvPr>
          <p:cNvSpPr/>
          <p:nvPr/>
        </p:nvSpPr>
        <p:spPr>
          <a:xfrm>
            <a:off x="6859361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72;p18">
            <a:extLst>
              <a:ext uri="{FF2B5EF4-FFF2-40B4-BE49-F238E27FC236}">
                <a16:creationId xmlns:a16="http://schemas.microsoft.com/office/drawing/2014/main" id="{F7386F8C-4E82-42AB-8284-1ABAF985C100}"/>
              </a:ext>
            </a:extLst>
          </p:cNvPr>
          <p:cNvSpPr/>
          <p:nvPr/>
        </p:nvSpPr>
        <p:spPr>
          <a:xfrm>
            <a:off x="6868886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3;p18">
            <a:extLst>
              <a:ext uri="{FF2B5EF4-FFF2-40B4-BE49-F238E27FC236}">
                <a16:creationId xmlns:a16="http://schemas.microsoft.com/office/drawing/2014/main" id="{C4FA9B7C-2CFA-4A69-BEAE-B103459E8109}"/>
              </a:ext>
            </a:extLst>
          </p:cNvPr>
          <p:cNvSpPr/>
          <p:nvPr/>
        </p:nvSpPr>
        <p:spPr>
          <a:xfrm>
            <a:off x="6859361" y="42712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174;p18">
            <a:extLst>
              <a:ext uri="{FF2B5EF4-FFF2-40B4-BE49-F238E27FC236}">
                <a16:creationId xmlns:a16="http://schemas.microsoft.com/office/drawing/2014/main" id="{FEEC9D09-2A4D-4AE4-B9BB-796FB23C9C53}"/>
              </a:ext>
            </a:extLst>
          </p:cNvPr>
          <p:cNvGrpSpPr/>
          <p:nvPr/>
        </p:nvGrpSpPr>
        <p:grpSpPr>
          <a:xfrm>
            <a:off x="7535636" y="4290332"/>
            <a:ext cx="784225" cy="1460500"/>
            <a:chOff x="5886450" y="4371975"/>
            <a:chExt cx="784225" cy="1460500"/>
          </a:xfrm>
        </p:grpSpPr>
        <p:cxnSp>
          <p:nvCxnSpPr>
            <p:cNvPr id="59" name="Google Shape;175;p18">
              <a:extLst>
                <a:ext uri="{FF2B5EF4-FFF2-40B4-BE49-F238E27FC236}">
                  <a16:creationId xmlns:a16="http://schemas.microsoft.com/office/drawing/2014/main" id="{CC0A4352-A489-40C3-883F-C759637115E5}"/>
                </a:ext>
              </a:extLst>
            </p:cNvPr>
            <p:cNvCxnSpPr/>
            <p:nvPr/>
          </p:nvCxnSpPr>
          <p:spPr>
            <a:xfrm>
              <a:off x="6600825" y="44386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Google Shape;176;p18">
              <a:extLst>
                <a:ext uri="{FF2B5EF4-FFF2-40B4-BE49-F238E27FC236}">
                  <a16:creationId xmlns:a16="http://schemas.microsoft.com/office/drawing/2014/main" id="{686CF35F-B2D8-4776-AABB-DD7CE07F2B95}"/>
                </a:ext>
              </a:extLst>
            </p:cNvPr>
            <p:cNvCxnSpPr/>
            <p:nvPr/>
          </p:nvCxnSpPr>
          <p:spPr>
            <a:xfrm>
              <a:off x="5953125" y="5086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Google Shape;177;p18">
              <a:extLst>
                <a:ext uri="{FF2B5EF4-FFF2-40B4-BE49-F238E27FC236}">
                  <a16:creationId xmlns:a16="http://schemas.microsoft.com/office/drawing/2014/main" id="{2138B62E-39D7-4460-A00F-5770B8A97090}"/>
                </a:ext>
              </a:extLst>
            </p:cNvPr>
            <p:cNvCxnSpPr/>
            <p:nvPr/>
          </p:nvCxnSpPr>
          <p:spPr>
            <a:xfrm>
              <a:off x="5915025" y="50863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" name="Google Shape;178;p18">
              <a:extLst>
                <a:ext uri="{FF2B5EF4-FFF2-40B4-BE49-F238E27FC236}">
                  <a16:creationId xmlns:a16="http://schemas.microsoft.com/office/drawing/2014/main" id="{AAB981C5-6ABD-4E4E-8215-F87BAAC19875}"/>
                </a:ext>
              </a:extLst>
            </p:cNvPr>
            <p:cNvCxnSpPr/>
            <p:nvPr/>
          </p:nvCxnSpPr>
          <p:spPr>
            <a:xfrm>
              <a:off x="5962650" y="57721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3" name="Google Shape;179;p18">
              <a:extLst>
                <a:ext uri="{FF2B5EF4-FFF2-40B4-BE49-F238E27FC236}">
                  <a16:creationId xmlns:a16="http://schemas.microsoft.com/office/drawing/2014/main" id="{7DAEFBF0-6CEF-4A18-8BD4-8CFA7919E319}"/>
                </a:ext>
              </a:extLst>
            </p:cNvPr>
            <p:cNvSpPr/>
            <p:nvPr/>
          </p:nvSpPr>
          <p:spPr>
            <a:xfrm>
              <a:off x="5895975" y="57245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80;p18">
              <a:extLst>
                <a:ext uri="{FF2B5EF4-FFF2-40B4-BE49-F238E27FC236}">
                  <a16:creationId xmlns:a16="http://schemas.microsoft.com/office/drawing/2014/main" id="{1B349295-8D14-494B-8BBE-700ACABB8505}"/>
                </a:ext>
              </a:extLst>
            </p:cNvPr>
            <p:cNvSpPr/>
            <p:nvPr/>
          </p:nvSpPr>
          <p:spPr>
            <a:xfrm>
              <a:off x="5886450" y="5038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81;p18">
              <a:extLst>
                <a:ext uri="{FF2B5EF4-FFF2-40B4-BE49-F238E27FC236}">
                  <a16:creationId xmlns:a16="http://schemas.microsoft.com/office/drawing/2014/main" id="{49190945-EFFF-4591-83A6-84A14AF7DE32}"/>
                </a:ext>
              </a:extLst>
            </p:cNvPr>
            <p:cNvSpPr/>
            <p:nvPr/>
          </p:nvSpPr>
          <p:spPr>
            <a:xfrm>
              <a:off x="6572250" y="5057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82;p18">
              <a:extLst>
                <a:ext uri="{FF2B5EF4-FFF2-40B4-BE49-F238E27FC236}">
                  <a16:creationId xmlns:a16="http://schemas.microsoft.com/office/drawing/2014/main" id="{3218E3AC-772B-4546-84CC-7643F5FAC839}"/>
                </a:ext>
              </a:extLst>
            </p:cNvPr>
            <p:cNvSpPr/>
            <p:nvPr/>
          </p:nvSpPr>
          <p:spPr>
            <a:xfrm>
              <a:off x="6581775" y="57435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83;p18">
              <a:extLst>
                <a:ext uri="{FF2B5EF4-FFF2-40B4-BE49-F238E27FC236}">
                  <a16:creationId xmlns:a16="http://schemas.microsoft.com/office/drawing/2014/main" id="{78C76AEE-952E-4026-B1C7-29EA6A946CDC}"/>
                </a:ext>
              </a:extLst>
            </p:cNvPr>
            <p:cNvSpPr/>
            <p:nvPr/>
          </p:nvSpPr>
          <p:spPr>
            <a:xfrm>
              <a:off x="6572250" y="4371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184;p18">
            <a:extLst>
              <a:ext uri="{FF2B5EF4-FFF2-40B4-BE49-F238E27FC236}">
                <a16:creationId xmlns:a16="http://schemas.microsoft.com/office/drawing/2014/main" id="{97844379-21DC-4793-B7FA-258432BCF875}"/>
              </a:ext>
            </a:extLst>
          </p:cNvPr>
          <p:cNvCxnSpPr/>
          <p:nvPr/>
        </p:nvCxnSpPr>
        <p:spPr>
          <a:xfrm flipH="1">
            <a:off x="8945336" y="4328432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" name="Google Shape;185;p18">
            <a:extLst>
              <a:ext uri="{FF2B5EF4-FFF2-40B4-BE49-F238E27FC236}">
                <a16:creationId xmlns:a16="http://schemas.microsoft.com/office/drawing/2014/main" id="{6EDE7483-9BB1-4240-9208-FE47F322AF26}"/>
              </a:ext>
            </a:extLst>
          </p:cNvPr>
          <p:cNvCxnSpPr/>
          <p:nvPr/>
        </p:nvCxnSpPr>
        <p:spPr>
          <a:xfrm>
            <a:off x="8973911" y="50047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" name="Google Shape;186;p18">
            <a:extLst>
              <a:ext uri="{FF2B5EF4-FFF2-40B4-BE49-F238E27FC236}">
                <a16:creationId xmlns:a16="http://schemas.microsoft.com/office/drawing/2014/main" id="{6B045240-1E55-4AC9-B1A7-D41807D2594E}"/>
              </a:ext>
            </a:extLst>
          </p:cNvPr>
          <p:cNvCxnSpPr/>
          <p:nvPr/>
        </p:nvCxnSpPr>
        <p:spPr>
          <a:xfrm>
            <a:off x="8983436" y="56905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" name="Google Shape;187;p18">
            <a:extLst>
              <a:ext uri="{FF2B5EF4-FFF2-40B4-BE49-F238E27FC236}">
                <a16:creationId xmlns:a16="http://schemas.microsoft.com/office/drawing/2014/main" id="{00365554-8672-45F2-8939-2D17009BE316}"/>
              </a:ext>
            </a:extLst>
          </p:cNvPr>
          <p:cNvSpPr/>
          <p:nvPr/>
        </p:nvSpPr>
        <p:spPr>
          <a:xfrm>
            <a:off x="8916761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88;p18">
            <a:extLst>
              <a:ext uri="{FF2B5EF4-FFF2-40B4-BE49-F238E27FC236}">
                <a16:creationId xmlns:a16="http://schemas.microsoft.com/office/drawing/2014/main" id="{BF1E553A-E9A0-47F7-A29F-B7E18DEC28BD}"/>
              </a:ext>
            </a:extLst>
          </p:cNvPr>
          <p:cNvCxnSpPr/>
          <p:nvPr/>
        </p:nvCxnSpPr>
        <p:spPr>
          <a:xfrm>
            <a:off x="9631136" y="50237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189;p18">
            <a:extLst>
              <a:ext uri="{FF2B5EF4-FFF2-40B4-BE49-F238E27FC236}">
                <a16:creationId xmlns:a16="http://schemas.microsoft.com/office/drawing/2014/main" id="{87343468-9469-4DED-8BF5-44529F646C38}"/>
              </a:ext>
            </a:extLst>
          </p:cNvPr>
          <p:cNvSpPr/>
          <p:nvPr/>
        </p:nvSpPr>
        <p:spPr>
          <a:xfrm>
            <a:off x="8907236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90;p18">
            <a:extLst>
              <a:ext uri="{FF2B5EF4-FFF2-40B4-BE49-F238E27FC236}">
                <a16:creationId xmlns:a16="http://schemas.microsoft.com/office/drawing/2014/main" id="{A6DB8FFD-9EFA-4673-A341-ACA05E04FA2E}"/>
              </a:ext>
            </a:extLst>
          </p:cNvPr>
          <p:cNvSpPr/>
          <p:nvPr/>
        </p:nvSpPr>
        <p:spPr>
          <a:xfrm>
            <a:off x="9593036" y="49761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91;p18">
            <a:extLst>
              <a:ext uri="{FF2B5EF4-FFF2-40B4-BE49-F238E27FC236}">
                <a16:creationId xmlns:a16="http://schemas.microsoft.com/office/drawing/2014/main" id="{3D6BC902-AC9F-4AA2-9501-CF3A81DA9A1A}"/>
              </a:ext>
            </a:extLst>
          </p:cNvPr>
          <p:cNvSpPr/>
          <p:nvPr/>
        </p:nvSpPr>
        <p:spPr>
          <a:xfrm>
            <a:off x="9602561" y="56619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92;p18">
            <a:extLst>
              <a:ext uri="{FF2B5EF4-FFF2-40B4-BE49-F238E27FC236}">
                <a16:creationId xmlns:a16="http://schemas.microsoft.com/office/drawing/2014/main" id="{0F0AE008-C817-4809-B543-FA53B5C6BF1C}"/>
              </a:ext>
            </a:extLst>
          </p:cNvPr>
          <p:cNvSpPr/>
          <p:nvPr/>
        </p:nvSpPr>
        <p:spPr>
          <a:xfrm>
            <a:off x="9593036" y="42903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93;p18">
            <a:extLst>
              <a:ext uri="{FF2B5EF4-FFF2-40B4-BE49-F238E27FC236}">
                <a16:creationId xmlns:a16="http://schemas.microsoft.com/office/drawing/2014/main" id="{4D817BBC-0F4F-4491-9932-882B72381C41}"/>
              </a:ext>
            </a:extLst>
          </p:cNvPr>
          <p:cNvSpPr txBox="1"/>
          <p:nvPr/>
        </p:nvSpPr>
        <p:spPr>
          <a:xfrm>
            <a:off x="9905773" y="4623707"/>
            <a:ext cx="7016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9C8A79E0-2CAE-4251-9AFB-6DA4CD5A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845685"/>
            <a:ext cx="1152593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Остовной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связный подграф </a:t>
            </a:r>
            <a:r>
              <a:rPr lang="ru-RU" altLang="ru-RU" sz="2400" dirty="0">
                <a:latin typeface="Georgia" panose="02040502050405020303" pitchFamily="18" charset="0"/>
              </a:rPr>
              <a:t>– подграф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который содержит все его вершины и каждая вершина достижима из любой другой.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9E39E2F-B958-42AF-B1E6-E5DC06A3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1998210"/>
            <a:ext cx="11681051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Остовное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связное дерево</a:t>
            </a:r>
            <a:r>
              <a:rPr lang="ru-RU" altLang="ru-RU" sz="2400" dirty="0">
                <a:latin typeface="Georgia" panose="02040502050405020303" pitchFamily="18" charset="0"/>
              </a:rPr>
              <a:t> – подграф, включающий вершины исходного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не содержащего циклы, каждая вершина которого достижима из любой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801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3D5C-0285-46A6-97A6-CDF1B14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</a:t>
            </a:r>
            <a:r>
              <a:rPr lang="en-US" dirty="0">
                <a:latin typeface="Georgia" panose="02040502050405020303" pitchFamily="18" charset="0"/>
              </a:rPr>
              <a:t>3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24579" name="Объект 2">
            <a:extLst>
              <a:ext uri="{FF2B5EF4-FFF2-40B4-BE49-F238E27FC236}">
                <a16:creationId xmlns:a16="http://schemas.microsoft.com/office/drawing/2014/main" id="{0F3BFB36-C7A3-499F-957F-DAC651ECB0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5A5A1C48-8ED6-452C-8514-D794ED234B1F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52F88A58-19E2-4E79-A8C1-6943459A58D6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9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6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9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–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6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+ 1 =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4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094BD935-FD21-4014-B9BA-51A1AB327501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Т.е. четыре дороги, соединяющие города, не будут включены в туристический маршрут.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7A82C6D-3315-4245-8E81-6A248905E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Алгоритм </a:t>
            </a:r>
            <a:r>
              <a:rPr lang="ru-RU" altLang="ru-RU" dirty="0" err="1">
                <a:latin typeface="Georgia" panose="02040502050405020303" pitchFamily="18" charset="0"/>
              </a:rPr>
              <a:t>Краскала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BD66B1D-CE35-4E36-A596-1730D46FF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7851" y="908050"/>
            <a:ext cx="8569325" cy="554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Удалить все ребра и получить </a:t>
            </a:r>
            <a:r>
              <a:rPr lang="ru-RU" sz="2400" dirty="0" err="1">
                <a:latin typeface="Georgia" panose="02040502050405020303" pitchFamily="18" charset="0"/>
              </a:rPr>
              <a:t>остовной</a:t>
            </a:r>
            <a:r>
              <a:rPr lang="ru-RU" sz="2400" dirty="0">
                <a:latin typeface="Georgia" panose="02040502050405020303" pitchFamily="18" charset="0"/>
              </a:rPr>
              <a:t> подграф с изолированными вершинами.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Отсортировать ребра по возрастанию.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Ребра последовательно, по возрастанию их весов, включаются в </a:t>
            </a:r>
            <a:r>
              <a:rPr lang="ru-RU" sz="2400" dirty="0" err="1">
                <a:latin typeface="Georgia" panose="02040502050405020303" pitchFamily="18" charset="0"/>
              </a:rPr>
              <a:t>остовное</a:t>
            </a:r>
            <a:r>
              <a:rPr lang="ru-RU" sz="2400" dirty="0">
                <a:latin typeface="Georgia" panose="02040502050405020303" pitchFamily="18" charset="0"/>
              </a:rPr>
              <a:t> дерево. Возможны случаи: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а) обе вершины включаемого ребра принадлежат одноэлементным подмножествам, тогда они объединяются в новое, связное подмножество;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б) одна из вершин принадлежит связному под-множеству, другая нет, тогда включаем вторую в подмножество, которому принадлежит первая;  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в) обе вершины принадлежат разным связным подмножествам, тогда объединяем подмножества;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г) обе вершины принадлежат одному связному подмножеству, тогда исключаем данное ребро.</a:t>
            </a:r>
          </a:p>
          <a:p>
            <a:pPr marL="609600" lvl="1" indent="-609600" algn="just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ru-RU" dirty="0">
                <a:latin typeface="Georgia" panose="02040502050405020303" pitchFamily="18" charset="0"/>
              </a:rPr>
              <a:t>Алгоритм завершается, когда все вершины будут объединены в одно множество.</a:t>
            </a:r>
          </a:p>
          <a:p>
            <a:pPr marL="957263" lvl="1" indent="-500063" algn="just">
              <a:lnSpc>
                <a:spcPct val="80000"/>
              </a:lnSpc>
              <a:buNone/>
              <a:defRPr/>
            </a:pPr>
            <a:endParaRPr lang="ru-RU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FE85F6E-F83E-4F0A-B9DD-26C665E3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A858687E-1C5E-4860-8DE2-E486AC76EC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836613"/>
            <a:ext cx="8353425" cy="187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Для определения туристического маршрута минимальной длины воспользуемся алгоритмом </a:t>
            </a:r>
            <a:r>
              <a:rPr lang="ru-RU" altLang="ru-RU" sz="2400" dirty="0" err="1">
                <a:latin typeface="Georgia" panose="02040502050405020303" pitchFamily="18" charset="0"/>
              </a:rPr>
              <a:t>Краскала</a:t>
            </a:r>
            <a:r>
              <a:rPr lang="ru-RU" altLang="ru-RU" sz="2400" dirty="0">
                <a:latin typeface="Georgia" panose="02040502050405020303" pitchFamily="18" charset="0"/>
              </a:rPr>
              <a:t>.</a:t>
            </a:r>
          </a:p>
        </p:txBody>
      </p:sp>
      <p:grpSp>
        <p:nvGrpSpPr>
          <p:cNvPr id="26628" name="Группа 152">
            <a:extLst>
              <a:ext uri="{FF2B5EF4-FFF2-40B4-BE49-F238E27FC236}">
                <a16:creationId xmlns:a16="http://schemas.microsoft.com/office/drawing/2014/main" id="{A28A8E65-1C2B-4298-9B14-21A50F916377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222501"/>
            <a:ext cx="6003925" cy="3654425"/>
            <a:chOff x="2699199" y="2378952"/>
            <a:chExt cx="6003323" cy="3654686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D73C0373-7509-42FB-ADC7-093C145C4536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621D77A-AAC8-4237-8FFA-E48504C3A85A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B303BD8-D551-4F9C-AAF0-26C6F32A6D04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0A8F9E-A32A-4CD0-A9EC-5829C9C67CC8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4EC91E3-825F-453B-BFB3-DEC8B6793D41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FF8FB445-C195-4A36-A9EC-1744B858B04F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2016230-2F61-4AD2-80E7-EDCAC15E267B}"/>
                </a:ext>
              </a:extLst>
            </p:cNvPr>
            <p:cNvCxnSpPr>
              <a:stCxn id="2" idx="7"/>
              <a:endCxn id="7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53C1C9F-3D2F-49B5-B386-D43B681CB27E}"/>
                </a:ext>
              </a:extLst>
            </p:cNvPr>
            <p:cNvCxnSpPr>
              <a:stCxn id="5" idx="1"/>
              <a:endCxn id="2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EF2F2E67-0621-48B6-8F18-7A70781515C0}"/>
                </a:ext>
              </a:extLst>
            </p:cNvPr>
            <p:cNvCxnSpPr>
              <a:stCxn id="5" idx="5"/>
              <a:endCxn id="6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9B241585-6B8D-4801-B60D-C34BBF1EB854}"/>
                </a:ext>
              </a:extLst>
            </p:cNvPr>
            <p:cNvCxnSpPr>
              <a:stCxn id="2" idx="4"/>
              <a:endCxn id="9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8B8C4AE-73ED-4D06-AAF0-341C295692F7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5D6EA6C-F2B0-4FEF-8D0E-455A43D52792}"/>
                </a:ext>
              </a:extLst>
            </p:cNvPr>
            <p:cNvCxnSpPr>
              <a:stCxn id="7" idx="5"/>
              <a:endCxn id="8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05" name="Прямая соединительная линия 47104">
              <a:extLst>
                <a:ext uri="{FF2B5EF4-FFF2-40B4-BE49-F238E27FC236}">
                  <a16:creationId xmlns:a16="http://schemas.microsoft.com/office/drawing/2014/main" id="{F55265AD-A02A-4457-BC45-FCB507D672E5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2" name="Прямая соединительная линия 47111">
              <a:extLst>
                <a:ext uri="{FF2B5EF4-FFF2-40B4-BE49-F238E27FC236}">
                  <a16:creationId xmlns:a16="http://schemas.microsoft.com/office/drawing/2014/main" id="{DB9CBBD7-0EA6-41E5-86C3-383F88286AEB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5" name="Прямая соединительная линия 47114">
              <a:extLst>
                <a:ext uri="{FF2B5EF4-FFF2-40B4-BE49-F238E27FC236}">
                  <a16:creationId xmlns:a16="http://schemas.microsoft.com/office/drawing/2014/main" id="{B9AA430F-0247-49CF-8A8E-D440775A4B1C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248D99DD-B82F-4186-A68B-1C70839E771F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2EE54CD-E839-45D4-B181-9899154CD4BB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85E10-B988-4F30-B105-4C006D501303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262333E-C32D-4187-AEF5-3C46BEBF3E5B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5E4B66-9A53-4AD0-969F-86518892867E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AFE426-E6E6-4499-A404-97DED87A3C98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FDDB97-D813-44C4-9CF5-16159655DDAB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24136C-230D-46DE-BC2A-E58C454522F1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9938CA-87F4-432F-AAE7-942F67FF2880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D5CAE521-7E5E-4D7B-8D64-AFFBF3F2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68593695-246D-46BE-92DA-C8F1E97CF84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остовной подграф, содержащий только изолированные вершины.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A16FE08-A3A3-4289-9F08-9406F065FC08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A0F3BC9-62E8-4C5F-824C-A35D6802560F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C5F6EB2-7F07-42BC-A20A-B01E9A342E8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E3D008-4E71-4B95-A2D3-B6CD4630DDDC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4DDC261-1AB9-4A78-885D-4F0D5D56A132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AA74FE4-3890-44AD-BAA6-3A6830007160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EF21EA-6FCE-4AC1-8535-8E9F80819C98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6377A98-D334-422B-A3F9-216D959BA539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E8056C-EF5C-48AB-B289-494D9D959104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9011366-0A11-455D-9939-DEA2E100CD56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C16CB6D-1D3C-4758-ADE0-2A2D177BC676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0B30E0-17A7-4014-ACF1-58C093EF0916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08E0C37-ADB6-4C38-9949-91280CBD08C8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FF58B5B5-E0E3-4E3B-BF44-A35D801F4BBB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6903122F-F556-4E16-B18D-32EC116988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4A8D56A7-802E-4757-AC63-80BBD342B472}"/>
              </a:ext>
            </a:extLst>
          </p:cNvPr>
          <p:cNvSpPr txBox="1"/>
          <p:nvPr/>
        </p:nvSpPr>
        <p:spPr>
          <a:xfrm rot="21266679">
            <a:off x="5075239" y="2300288"/>
            <a:ext cx="561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90DBA6-1D4A-4555-9723-088A51CBF972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D634C3-1B42-4B28-A665-FD058861C017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A534D9-D7B5-4E77-AD6A-0F2F883EBA58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22C69D8-C0AC-48C2-98C0-89720A69CB24}"/>
              </a:ext>
            </a:extLst>
          </p:cNvPr>
          <p:cNvSpPr txBox="1"/>
          <p:nvPr/>
        </p:nvSpPr>
        <p:spPr>
          <a:xfrm rot="17595292">
            <a:off x="6830220" y="3352007"/>
            <a:ext cx="5937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8499F-D7B6-4E5D-B9EF-9E0A867F754F}"/>
              </a:ext>
            </a:extLst>
          </p:cNvPr>
          <p:cNvSpPr txBox="1"/>
          <p:nvPr/>
        </p:nvSpPr>
        <p:spPr>
          <a:xfrm rot="4518338">
            <a:off x="8228013" y="3409951"/>
            <a:ext cx="5699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01E6BD-865D-496F-8BE5-9E2F03E9D09A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7576EF-4536-4C1C-A823-5557C60BCD49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4105C8-34A6-4314-A400-51900D96AC6C}"/>
              </a:ext>
            </a:extLst>
          </p:cNvPr>
          <p:cNvSpPr txBox="1"/>
          <p:nvPr/>
        </p:nvSpPr>
        <p:spPr>
          <a:xfrm rot="2710686">
            <a:off x="4137026" y="4111626"/>
            <a:ext cx="576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871140-7BE1-4512-969E-810E13952775}"/>
              </a:ext>
            </a:extLst>
          </p:cNvPr>
          <p:cNvSpPr/>
          <p:nvPr/>
        </p:nvSpPr>
        <p:spPr>
          <a:xfrm>
            <a:off x="182154" y="767444"/>
            <a:ext cx="16273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1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E3460E67-8B89-4AF6-B217-9948C2C2354F}"/>
              </a:ext>
            </a:extLst>
          </p:cNvPr>
          <p:cNvSpPr txBox="1">
            <a:spLocks/>
          </p:cNvSpPr>
          <p:nvPr/>
        </p:nvSpPr>
        <p:spPr bwMode="auto">
          <a:xfrm>
            <a:off x="2087564" y="1628775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шесть одноэлементных подмножеств.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28" grpId="0"/>
      <p:bldP spid="129" grpId="0"/>
      <p:bldP spid="130" grpId="0"/>
      <p:bldP spid="131" grpId="0"/>
      <p:bldP spid="132" grpId="0"/>
      <p:bldP spid="133" grpId="0"/>
      <p:bldP spid="138" grpId="0"/>
      <p:bldP spid="152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686FA13-3807-4B96-B6B3-DBF215F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4EA923D7-A221-49AF-BFE2-4C25C621571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696AFAE6-DA06-47C5-880B-1157C37EB456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0C55CF-2369-43AA-986E-4C31BAF942D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90846AB-E152-4ACB-A0ED-20DF6B48F0F7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779EFE3-994C-467F-B9FB-BF5F84F2D89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D8C7AA-E6F2-4DFC-9928-9102893E38E6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43C6FB-11A7-4044-A78A-71F27A2B8A2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0799440-92EF-4D20-A29B-AC057EA8E67A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A23D369-B867-49B5-9948-ADDC816ED0C7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B1334BF-8496-4A6E-B8E9-624FAECC3296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FEC07D-0D4B-4454-9184-EB07E27E3409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C0AB7A4-BA98-417E-97CB-436265A4C97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206B0A9-69C2-400E-84AB-F7328272905F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62602007-AF61-4CB3-A52F-B490B1F7B636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EE9615E-7FE3-443C-94E1-42F638A86C5A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1D566A0C-003C-46AA-A446-91D33DE3D344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1" name="TextBox 47166">
            <a:extLst>
              <a:ext uri="{FF2B5EF4-FFF2-40B4-BE49-F238E27FC236}">
                <a16:creationId xmlns:a16="http://schemas.microsoft.com/office/drawing/2014/main" id="{7A7090E2-5CD6-4100-910D-BFB7802183E9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8692" name="TextBox 127">
            <a:extLst>
              <a:ext uri="{FF2B5EF4-FFF2-40B4-BE49-F238E27FC236}">
                <a16:creationId xmlns:a16="http://schemas.microsoft.com/office/drawing/2014/main" id="{42410CE3-2638-4EC2-8554-B6CAEFB9B284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28693" name="TextBox 128">
            <a:extLst>
              <a:ext uri="{FF2B5EF4-FFF2-40B4-BE49-F238E27FC236}">
                <a16:creationId xmlns:a16="http://schemas.microsoft.com/office/drawing/2014/main" id="{12EF2D94-C65C-44BA-8819-F77F12BB94BA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65FB3E-B3CF-4E31-B2B6-3D9195A17A7B}"/>
              </a:ext>
            </a:extLst>
          </p:cNvPr>
          <p:cNvSpPr txBox="1">
            <a:spLocks noChangeArrowheads="1"/>
          </p:cNvSpPr>
          <p:nvPr/>
        </p:nvSpPr>
        <p:spPr bwMode="auto">
          <a:xfrm rot="1827210">
            <a:off x="5995989" y="3997326"/>
            <a:ext cx="528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8695" name="TextBox 130">
            <a:extLst>
              <a:ext uri="{FF2B5EF4-FFF2-40B4-BE49-F238E27FC236}">
                <a16:creationId xmlns:a16="http://schemas.microsoft.com/office/drawing/2014/main" id="{2AD6B732-F0AF-403D-8D1B-89134DECC579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8696" name="TextBox 131">
            <a:extLst>
              <a:ext uri="{FF2B5EF4-FFF2-40B4-BE49-F238E27FC236}">
                <a16:creationId xmlns:a16="http://schemas.microsoft.com/office/drawing/2014/main" id="{DB0190F5-252C-45BC-B4F0-3ABF60855C64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8697" name="TextBox 132">
            <a:extLst>
              <a:ext uri="{FF2B5EF4-FFF2-40B4-BE49-F238E27FC236}">
                <a16:creationId xmlns:a16="http://schemas.microsoft.com/office/drawing/2014/main" id="{3C5A5BCD-0141-4EBB-88AD-BAB639108566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8698" name="TextBox 137">
            <a:extLst>
              <a:ext uri="{FF2B5EF4-FFF2-40B4-BE49-F238E27FC236}">
                <a16:creationId xmlns:a16="http://schemas.microsoft.com/office/drawing/2014/main" id="{05954A20-F984-438B-8565-6389C858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8699" name="TextBox 151">
            <a:extLst>
              <a:ext uri="{FF2B5EF4-FFF2-40B4-BE49-F238E27FC236}">
                <a16:creationId xmlns:a16="http://schemas.microsoft.com/office/drawing/2014/main" id="{05017A04-48A4-4B3D-B257-40C761C6D5ED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999668-B75E-4E78-BA54-74ABFFA77C09}"/>
              </a:ext>
            </a:extLst>
          </p:cNvPr>
          <p:cNvSpPr/>
          <p:nvPr/>
        </p:nvSpPr>
        <p:spPr>
          <a:xfrm>
            <a:off x="278614" y="763588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2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4B8912C3-DE9B-47EE-9F1C-657F57FC93C1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связное подмножество вершин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</a:t>
            </a:r>
            <a:r>
              <a:rPr lang="ru-RU" altLang="ru-RU" sz="2400">
                <a:latin typeface="Georgia" panose="02040502050405020303" pitchFamily="18" charset="0"/>
              </a:rPr>
              <a:t> 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AA07F34-3D88-41EC-9F8B-36B1B39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13A7D549-A4D5-4563-AC0A-43B14F53480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29A707-354F-438D-B02D-7C02EC82D070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EB33966-7B4B-49BD-A716-BD30643FAA6A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D56335-7DF8-4DC6-A292-C1DF9122C62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2F2C82-F404-474E-A3AF-3539EC2CFF4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D71542F-BBF0-45D5-880E-D660E583984A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16ABB44-0BB5-4CCB-8846-66F3205DC3D4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7029857-4F30-4CD0-8820-E500FDD25B20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4A0D135-900C-4AA6-89D2-4B77137F47C1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81BAA1-7314-458A-AAE6-3B693AF1BE7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21DF1D9-C87A-4F94-88E5-4DF946387CB3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2271D8E-A8AD-4625-9DA0-17095139D4E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6C13B67-A17A-4054-9F44-130C6B622F3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0D603B15-62A0-41F9-AE99-53E9885D9C7B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495AB362-9011-425F-B270-5922CDA28800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7BB983E2-E2A5-421C-A21D-359B246FDDF7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5" name="TextBox 47166">
            <a:extLst>
              <a:ext uri="{FF2B5EF4-FFF2-40B4-BE49-F238E27FC236}">
                <a16:creationId xmlns:a16="http://schemas.microsoft.com/office/drawing/2014/main" id="{79AF1F70-39A6-42B3-B10D-9DFCEC8D0FBA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9716" name="TextBox 127">
            <a:extLst>
              <a:ext uri="{FF2B5EF4-FFF2-40B4-BE49-F238E27FC236}">
                <a16:creationId xmlns:a16="http://schemas.microsoft.com/office/drawing/2014/main" id="{0C8CA6B3-84B0-4D47-B41B-8BBB1B826B17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850CA2-E27E-4C24-A3D6-5BBE5B569BDD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44111B-00B2-49AC-8842-5D4006AC0D32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9719" name="TextBox 130">
            <a:extLst>
              <a:ext uri="{FF2B5EF4-FFF2-40B4-BE49-F238E27FC236}">
                <a16:creationId xmlns:a16="http://schemas.microsoft.com/office/drawing/2014/main" id="{6C01F86A-DE0E-42A8-95CF-BAF5A87E5C02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9720" name="TextBox 131">
            <a:extLst>
              <a:ext uri="{FF2B5EF4-FFF2-40B4-BE49-F238E27FC236}">
                <a16:creationId xmlns:a16="http://schemas.microsoft.com/office/drawing/2014/main" id="{8DD52CBD-8647-40E6-9FC6-1233BE3448AF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9721" name="TextBox 132">
            <a:extLst>
              <a:ext uri="{FF2B5EF4-FFF2-40B4-BE49-F238E27FC236}">
                <a16:creationId xmlns:a16="http://schemas.microsoft.com/office/drawing/2014/main" id="{739F7E4E-DFCA-402F-98EB-098DFAEE2ED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9722" name="TextBox 137">
            <a:extLst>
              <a:ext uri="{FF2B5EF4-FFF2-40B4-BE49-F238E27FC236}">
                <a16:creationId xmlns:a16="http://schemas.microsoft.com/office/drawing/2014/main" id="{147166B5-A7DD-4DF8-A3A3-7B36E0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9723" name="TextBox 151">
            <a:extLst>
              <a:ext uri="{FF2B5EF4-FFF2-40B4-BE49-F238E27FC236}">
                <a16:creationId xmlns:a16="http://schemas.microsoft.com/office/drawing/2014/main" id="{1E20ED1B-1B12-4D83-9345-C5720BDACC8C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DEE2DE-412A-4501-9594-0CA348B09552}"/>
              </a:ext>
            </a:extLst>
          </p:cNvPr>
          <p:cNvSpPr/>
          <p:nvPr/>
        </p:nvSpPr>
        <p:spPr>
          <a:xfrm>
            <a:off x="278614" y="662170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3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631BB5D5-CDB7-48A1-801E-E63EDDF412A2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4D1F828A-65CA-4A3E-B184-12E45E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6CFC24F5-B780-4A4D-9425-76565431E2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FEE0A408-6424-4436-B410-FA32F1B83BD9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360C82E-7051-460F-B83D-FC0DDB746DB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699C7C-5E91-4997-AD75-146676634874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242A1EB-C73D-42B8-A087-97E25DEA713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9ECBE3B-63A5-49CE-982D-5636D68A3813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DCBE68C-A1A0-4D09-A3B6-7219978063C3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8B23F62-3F6D-4F92-A961-BBE85B2DCCFC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A4E743C-63A7-4A58-8494-2378E6F63C46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F8DCBCE-8AFC-46DF-A447-CC64D70934D9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4C71B99-098A-444E-A764-92CFB1B4062C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8C3CB29-E093-4372-837C-6357002EC689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397B57C-1A6F-40F1-97E6-025BF344498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A91D957-2AC7-4A18-B0D0-F4D9A7AF0AFF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2FBA8E2F-7AA7-4CA6-8BEA-35BEBF680BC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6F8F473-2EDF-4368-A5F4-D344E56F44BF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9" name="TextBox 47166">
            <a:extLst>
              <a:ext uri="{FF2B5EF4-FFF2-40B4-BE49-F238E27FC236}">
                <a16:creationId xmlns:a16="http://schemas.microsoft.com/office/drawing/2014/main" id="{144AF6CB-0F96-4791-946C-FDF51F281127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7EA10-FC8F-44A3-987E-F84BAD199412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D6C40F-1B4C-490B-917B-62207A1E8F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1D8F70-7DBF-4592-BF02-A57E99059E66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0743" name="TextBox 130">
            <a:extLst>
              <a:ext uri="{FF2B5EF4-FFF2-40B4-BE49-F238E27FC236}">
                <a16:creationId xmlns:a16="http://schemas.microsoft.com/office/drawing/2014/main" id="{6F2D4305-7999-4A90-8AA0-B5840296A5D4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0744" name="TextBox 131">
            <a:extLst>
              <a:ext uri="{FF2B5EF4-FFF2-40B4-BE49-F238E27FC236}">
                <a16:creationId xmlns:a16="http://schemas.microsoft.com/office/drawing/2014/main" id="{8893531C-AA45-4051-AA71-D6FB19A174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0745" name="TextBox 132">
            <a:extLst>
              <a:ext uri="{FF2B5EF4-FFF2-40B4-BE49-F238E27FC236}">
                <a16:creationId xmlns:a16="http://schemas.microsoft.com/office/drawing/2014/main" id="{D7D0A617-F8D1-42A8-BBCA-AF2D073D2964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30746" name="TextBox 137">
            <a:extLst>
              <a:ext uri="{FF2B5EF4-FFF2-40B4-BE49-F238E27FC236}">
                <a16:creationId xmlns:a16="http://schemas.microsoft.com/office/drawing/2014/main" id="{E38931E3-E1A3-48B9-8D22-ADDF227B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0747" name="TextBox 151">
            <a:extLst>
              <a:ext uri="{FF2B5EF4-FFF2-40B4-BE49-F238E27FC236}">
                <a16:creationId xmlns:a16="http://schemas.microsoft.com/office/drawing/2014/main" id="{9FCD77E2-C6C3-4835-B2A4-A3695F229C0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7FF99F6-EAA6-4849-ACAC-A99F1C12110A}"/>
              </a:ext>
            </a:extLst>
          </p:cNvPr>
          <p:cNvSpPr/>
          <p:nvPr/>
        </p:nvSpPr>
        <p:spPr>
          <a:xfrm>
            <a:off x="280201" y="65400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4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FF06BCD-08B9-4FDB-9457-15D9CB682D2D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791F8906-1D5A-4082-8119-4CC4B0F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2D89032C-F8A4-498B-9947-727760846C1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B12A495-AD10-4B25-A0D6-C0EF846AE38D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025A31-5694-4CB4-A53D-5AEF325096C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CDC07F-533B-4212-A81B-2A2091D33000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C7F697-20F7-420D-88DB-6B44FA8E3D4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6C36DAD-509C-4EAA-AB57-69D0007B17C7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C61790-2B9C-4C8E-85C4-0F85950A7EAF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B14A18D-A4F2-4710-A6A7-040EE588B4A7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50BB3BC-7AF7-4D12-9598-AF5A83ABF36C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BB66E13-02C1-4746-B4F3-ACF461B411BD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6FCA04B-5BC4-4706-A0E2-CF2E166256EB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71A8D3E-B282-4798-92F0-C219B8D5F03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E6E8902-02C4-4D1F-A505-31973190D0E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D65590A-E5FD-46C6-805B-0D7AF005D179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58DD6F9F-08F2-4667-9E83-F6FDD58B3663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FC5C01A2-3A3C-4B7A-8B8A-B293D524A47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3" name="TextBox 47166">
            <a:extLst>
              <a:ext uri="{FF2B5EF4-FFF2-40B4-BE49-F238E27FC236}">
                <a16:creationId xmlns:a16="http://schemas.microsoft.com/office/drawing/2014/main" id="{90B50E58-72B4-43B7-B969-214AD61A527C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6F976A-2E0C-4AB6-826C-77A5DE256BA4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A94BE8-2890-4581-8A3B-07CC3DA03C90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CD1812-AB53-401B-8CF5-DE1DEBD6F23C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1767" name="TextBox 130">
            <a:extLst>
              <a:ext uri="{FF2B5EF4-FFF2-40B4-BE49-F238E27FC236}">
                <a16:creationId xmlns:a16="http://schemas.microsoft.com/office/drawing/2014/main" id="{41BCADE8-ED34-4CC1-A9BE-4D9689F6729A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1768" name="TextBox 131">
            <a:extLst>
              <a:ext uri="{FF2B5EF4-FFF2-40B4-BE49-F238E27FC236}">
                <a16:creationId xmlns:a16="http://schemas.microsoft.com/office/drawing/2014/main" id="{5D4D82F9-C657-44E0-95C5-17784715E3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1769" name="TextBox 132">
            <a:extLst>
              <a:ext uri="{FF2B5EF4-FFF2-40B4-BE49-F238E27FC236}">
                <a16:creationId xmlns:a16="http://schemas.microsoft.com/office/drawing/2014/main" id="{2BDD3245-4E2F-47B7-9E93-AE59FFEA7E4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DF3140-2CF8-4DEB-B762-3E26C8D42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1771" name="TextBox 151">
            <a:extLst>
              <a:ext uri="{FF2B5EF4-FFF2-40B4-BE49-F238E27FC236}">
                <a16:creationId xmlns:a16="http://schemas.microsoft.com/office/drawing/2014/main" id="{63C39824-7758-4E68-B24C-5FE4DD0045C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E555FD-8E6A-484B-952F-E87A3EE5FBCE}"/>
              </a:ext>
            </a:extLst>
          </p:cNvPr>
          <p:cNvSpPr/>
          <p:nvPr/>
        </p:nvSpPr>
        <p:spPr>
          <a:xfrm>
            <a:off x="373865" y="75111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5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862F2CC6-BF3C-4A1D-A5C1-C2CF0B221D98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два подмножества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 </a:t>
            </a:r>
            <a:r>
              <a:rPr lang="ru-RU" altLang="ru-RU" sz="2400">
                <a:latin typeface="Georgia" panose="02040502050405020303" pitchFamily="18" charset="0"/>
              </a:rPr>
              <a:t>и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23D44065-BB70-40A0-982E-218766273BCC}"/>
              </a:ext>
            </a:extLst>
          </p:cNvPr>
          <p:cNvSpPr txBox="1">
            <a:spLocks/>
          </p:cNvSpPr>
          <p:nvPr/>
        </p:nvSpPr>
        <p:spPr bwMode="auto">
          <a:xfrm>
            <a:off x="2087563" y="1557338"/>
            <a:ext cx="83296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Но обе вершины принадлежат одному подмножеству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  <a:r>
              <a:rPr lang="en-US" altLang="ru-RU" sz="2400">
                <a:latin typeface="Georgia" panose="02040502050405020303" pitchFamily="18" charset="0"/>
              </a:rPr>
              <a:t> </a:t>
            </a:r>
            <a:r>
              <a:rPr lang="ru-RU" altLang="ru-RU" sz="2400">
                <a:latin typeface="Georgia" panose="02040502050405020303" pitchFamily="18" charset="0"/>
              </a:rPr>
              <a:t>Значит это ребро исключаем.</a:t>
            </a:r>
          </a:p>
        </p:txBody>
      </p:sp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FF176FFA-459B-4FED-A409-50B68838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4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2772" name="Содержимое 2">
            <a:extLst>
              <a:ext uri="{FF2B5EF4-FFF2-40B4-BE49-F238E27FC236}">
                <a16:creationId xmlns:a16="http://schemas.microsoft.com/office/drawing/2014/main" id="{25009D70-5EC3-4C8C-98E1-D3A399223A9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BE4E7B1-96C9-4BC1-B77C-9B81A0B52FC5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05AEBA1-1E94-4F92-9BA3-DB4F5DA5A63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CE59F5A-A7C4-432E-9305-A2C87B9FEC8F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A170EC-5A4C-4868-A912-AAD52B864A3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117D33F-98CC-4302-BF3F-D09CAC2A9FC4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E16A873-93A0-43E4-89F5-21952FCF6A5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99120F0-0CB3-40DC-A547-B54E3E8A093D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FCE1A03-D23B-4CA7-ACA5-BB216AF47202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83AB9A0-F870-4AD7-835F-50A779A50FAC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9AA9813-1A90-4766-AD52-03C98A2E83CE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8F71F36-EE33-491C-B295-3F6C817E0E61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40B9713-2A85-4100-9C51-C4C429008582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346703C5-E642-451B-9141-F4859A7C90CA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36C40BBA-C79B-471B-A01F-B0A07CB34592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2200875C-2C46-447A-AF0E-BE84B41D6B5E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7166">
            <a:extLst>
              <a:ext uri="{FF2B5EF4-FFF2-40B4-BE49-F238E27FC236}">
                <a16:creationId xmlns:a16="http://schemas.microsoft.com/office/drawing/2014/main" id="{C416679E-575C-4DDE-9AB7-103359C3AD46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FDB4D-0B85-4351-802F-BCF2C6527F6A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AB8104-2064-4D5C-80E0-46789F3579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FD18B3-C8F1-4D04-8205-7E72921217C4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0698C75-CB04-483B-93BE-98DB5B24464F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2793" name="TextBox 131">
            <a:extLst>
              <a:ext uri="{FF2B5EF4-FFF2-40B4-BE49-F238E27FC236}">
                <a16:creationId xmlns:a16="http://schemas.microsoft.com/office/drawing/2014/main" id="{8B90D592-F84D-464D-AB02-04C277799C93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16737C-EB59-46FE-B2DC-C501E75DFA49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10756F-6992-4F92-9E54-821E2C372954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2796" name="TextBox 151">
            <a:extLst>
              <a:ext uri="{FF2B5EF4-FFF2-40B4-BE49-F238E27FC236}">
                <a16:creationId xmlns:a16="http://schemas.microsoft.com/office/drawing/2014/main" id="{CCE43C04-4C67-46BD-9EF7-83BA1008AD1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F77E7A-CFD1-470E-A51A-A61AA1A3E9DA}"/>
              </a:ext>
            </a:extLst>
          </p:cNvPr>
          <p:cNvSpPr/>
          <p:nvPr/>
        </p:nvSpPr>
        <p:spPr>
          <a:xfrm>
            <a:off x="266708" y="827663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6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1D42DBA-94DF-4AD1-AFC4-B1D1B629E941}"/>
              </a:ext>
            </a:extLst>
          </p:cNvPr>
          <p:cNvSpPr txBox="1">
            <a:spLocks/>
          </p:cNvSpPr>
          <p:nvPr/>
        </p:nvSpPr>
        <p:spPr bwMode="auto">
          <a:xfrm>
            <a:off x="2071689" y="1557338"/>
            <a:ext cx="85613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Подмножества объединяются в единое связное множество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ru-RU" altLang="ru-RU" sz="2400">
                <a:latin typeface="Georgia" panose="02040502050405020303" pitchFamily="18" charset="0"/>
              </a:rPr>
              <a:t>,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131" grpId="0"/>
      <p:bldP spid="131" grpId="1"/>
      <p:bldP spid="133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CDB26689-1B1D-49CE-B582-943A98D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6039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3795" name="Содержимое 2">
            <a:extLst>
              <a:ext uri="{FF2B5EF4-FFF2-40B4-BE49-F238E27FC236}">
                <a16:creationId xmlns:a16="http://schemas.microsoft.com/office/drawing/2014/main" id="{E9738777-34D5-4EA3-9B55-62942499B0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Остальные ребра включать в граф не надо, т.к. все их вершины уже принадлежат одному связному множеству.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7CA0AE9-1591-4BC9-8A5F-8DBAFDB91D27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4DE6437-3DD8-4634-BD8E-2B3ADDBA1C78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E9CA839-1145-4746-9D39-3E1333691A48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D41875-7F3F-416B-BC68-67CCD748BE57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DB90477-839D-42FB-8E1B-B6ABCCA0FA5E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E701DC1-CBB0-466E-9C16-BBB8039FFD7A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596374F-2AAF-4965-812B-57A2BD8B7722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22A7F5-9570-4F0D-8EAB-1177FC8EB374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7E80DFA-6C65-435C-B569-A153F4ECFA8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AE3DB84-D938-4EB8-A4BB-96C37C609957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97847EF-7876-4485-A316-B50AA24FBB6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AB45B9-B2CF-4237-950B-65F00CD94B44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877BC12-0A0B-4FCA-A81A-153D038FE294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CBBF6CB-A0AF-45CE-BBC4-5DFBE55D23D5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09B3904-8D7A-4B31-A293-CFC14A1EFDD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8DD0D097-4E09-4B81-B546-90CF9D1E4793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DB8D78-1AD4-4B97-B676-0A3EC9F601AF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8EBC4C-F5E2-4592-8ABC-E34ACA694ED1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680F03-4C2B-4D6F-862C-A7A80EE43977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6C7614-B279-48D9-A744-4D9C6CF30FC6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1E5959-D67D-498A-B86A-ABD3AF60A375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35B49B-070A-470B-9FA0-9F3036D35F9E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C302F-BBCF-40C9-A63B-836AAC833C0B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74E4C0-10A0-4490-916E-0CC84E7EE65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B5189-3F92-4CB6-AF65-834211C336AB}"/>
              </a:ext>
            </a:extLst>
          </p:cNvPr>
          <p:cNvSpPr/>
          <p:nvPr/>
        </p:nvSpPr>
        <p:spPr>
          <a:xfrm>
            <a:off x="391112" y="765176"/>
            <a:ext cx="138371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Итог</a:t>
            </a:r>
          </a:p>
        </p:txBody>
      </p:sp>
      <p:sp>
        <p:nvSpPr>
          <p:cNvPr id="33822" name="Содержимое 2">
            <a:extLst>
              <a:ext uri="{FF2B5EF4-FFF2-40B4-BE49-F238E27FC236}">
                <a16:creationId xmlns:a16="http://schemas.microsoft.com/office/drawing/2014/main" id="{F09302FD-6B03-4BC2-A717-6628FDAD4CD7}"/>
              </a:ext>
            </a:extLst>
          </p:cNvPr>
          <p:cNvSpPr txBox="1">
            <a:spLocks/>
          </p:cNvSpPr>
          <p:nvPr/>
        </p:nvSpPr>
        <p:spPr bwMode="auto">
          <a:xfrm>
            <a:off x="2049463" y="1944688"/>
            <a:ext cx="836771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Получили остовное связное дерево     минимального веса, равного </a:t>
            </a:r>
            <a:r>
              <a:rPr lang="ru-RU" altLang="ru-RU" sz="2400" b="1">
                <a:solidFill>
                  <a:srgbClr val="FF0000"/>
                </a:solidFill>
                <a:latin typeface="Georgia" panose="02040502050405020303" pitchFamily="18" charset="0"/>
              </a:rPr>
              <a:t>85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31" grpId="0"/>
      <p:bldP spid="132" grpId="0"/>
      <p:bldP spid="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07BF3EC-13E9-49C1-9AA4-48ED875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31" y="1585913"/>
            <a:ext cx="9013372" cy="149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Цикломатическое число </a:t>
            </a:r>
            <a:r>
              <a:rPr lang="el-GR" sz="3200" b="1" dirty="0">
                <a:cs typeface="Arial" charset="0"/>
              </a:rPr>
              <a:t>γ</a:t>
            </a:r>
            <a:r>
              <a:rPr lang="ru-RU" dirty="0"/>
              <a:t> показывает, сколько ребер нужно удалить из графа, чтобы в нем не осталось циклов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2C984-83FF-4ACC-9770-DEA6C40742D5}"/>
              </a:ext>
            </a:extLst>
          </p:cNvPr>
          <p:cNvSpPr txBox="1"/>
          <p:nvPr/>
        </p:nvSpPr>
        <p:spPr>
          <a:xfrm>
            <a:off x="4163105" y="3639118"/>
            <a:ext cx="4010025" cy="1446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l-GR" sz="28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l-GR" sz="3200" b="1" dirty="0"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m – n + 1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ребер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n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вершин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C0469-69BC-4DFF-9CD1-26EF504B7095}"/>
              </a:ext>
            </a:extLst>
          </p:cNvPr>
          <p:cNvSpPr txBox="1">
            <a:spLocks/>
          </p:cNvSpPr>
          <p:nvPr/>
        </p:nvSpPr>
        <p:spPr>
          <a:xfrm>
            <a:off x="1869849" y="2625953"/>
            <a:ext cx="8229600" cy="719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Пример 4</a:t>
            </a:r>
          </a:p>
        </p:txBody>
      </p:sp>
    </p:spTree>
    <p:extLst>
      <p:ext uri="{BB962C8B-B14F-4D97-AF65-F5344CB8AC3E}">
        <p14:creationId xmlns:p14="http://schemas.microsoft.com/office/powerpoint/2010/main" val="114320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15" name="Line 35">
            <a:extLst>
              <a:ext uri="{FF2B5EF4-FFF2-40B4-BE49-F238E27FC236}">
                <a16:creationId xmlns:a16="http://schemas.microsoft.com/office/drawing/2014/main" id="{DF22AECC-7AAD-42B8-A86F-97CD26634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7" name="Line 37">
            <a:extLst>
              <a:ext uri="{FF2B5EF4-FFF2-40B4-BE49-F238E27FC236}">
                <a16:creationId xmlns:a16="http://schemas.microsoft.com/office/drawing/2014/main" id="{3928114C-043A-4893-91D8-7243AE3754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6" name="Line 36">
            <a:extLst>
              <a:ext uri="{FF2B5EF4-FFF2-40B4-BE49-F238E27FC236}">
                <a16:creationId xmlns:a16="http://schemas.microsoft.com/office/drawing/2014/main" id="{2107845E-C7FF-44ED-BA10-532A2A51A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8" name="Line 38">
            <a:extLst>
              <a:ext uri="{FF2B5EF4-FFF2-40B4-BE49-F238E27FC236}">
                <a16:creationId xmlns:a16="http://schemas.microsoft.com/office/drawing/2014/main" id="{B3C6B076-B5A9-4471-B15D-803D71B42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9" name="Line 39">
            <a:extLst>
              <a:ext uri="{FF2B5EF4-FFF2-40B4-BE49-F238E27FC236}">
                <a16:creationId xmlns:a16="http://schemas.microsoft.com/office/drawing/2014/main" id="{AA30388D-7597-4314-88D1-D693D374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20" name="Line 40">
            <a:extLst>
              <a:ext uri="{FF2B5EF4-FFF2-40B4-BE49-F238E27FC236}">
                <a16:creationId xmlns:a16="http://schemas.microsoft.com/office/drawing/2014/main" id="{52286826-F6F5-4A9F-9EE5-266AA6519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08" name="Line 28">
            <a:extLst>
              <a:ext uri="{FF2B5EF4-FFF2-40B4-BE49-F238E27FC236}">
                <a16:creationId xmlns:a16="http://schemas.microsoft.com/office/drawing/2014/main" id="{F11C61B4-81EB-414D-B428-A1DA4573B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8" name="Line 18">
            <a:extLst>
              <a:ext uri="{FF2B5EF4-FFF2-40B4-BE49-F238E27FC236}">
                <a16:creationId xmlns:a16="http://schemas.microsoft.com/office/drawing/2014/main" id="{907CC749-A587-481C-9925-A320B478B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7A108D89-171E-4667-B05A-31504DF310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0 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A25F0981-073C-4F22-90F2-41C0A4EF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0</a:t>
            </a:r>
          </a:p>
        </p:txBody>
      </p:sp>
      <p:sp>
        <p:nvSpPr>
          <p:cNvPr id="455684" name="Line 4">
            <a:extLst>
              <a:ext uri="{FF2B5EF4-FFF2-40B4-BE49-F238E27FC236}">
                <a16:creationId xmlns:a16="http://schemas.microsoft.com/office/drawing/2014/main" id="{1D992996-BB7A-41F4-AF85-D49BE9642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5" name="Line 5">
            <a:extLst>
              <a:ext uri="{FF2B5EF4-FFF2-40B4-BE49-F238E27FC236}">
                <a16:creationId xmlns:a16="http://schemas.microsoft.com/office/drawing/2014/main" id="{166676CE-8DE6-469F-8D28-D8FB410A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6" name="Line 6">
            <a:extLst>
              <a:ext uri="{FF2B5EF4-FFF2-40B4-BE49-F238E27FC236}">
                <a16:creationId xmlns:a16="http://schemas.microsoft.com/office/drawing/2014/main" id="{74A3E9AE-C4A2-45CB-B9EB-144239593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7" name="Line 7">
            <a:extLst>
              <a:ext uri="{FF2B5EF4-FFF2-40B4-BE49-F238E27FC236}">
                <a16:creationId xmlns:a16="http://schemas.microsoft.com/office/drawing/2014/main" id="{924CA341-92B2-4917-82AF-C086EC575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8" name="Oval 8">
            <a:extLst>
              <a:ext uri="{FF2B5EF4-FFF2-40B4-BE49-F238E27FC236}">
                <a16:creationId xmlns:a16="http://schemas.microsoft.com/office/drawing/2014/main" id="{558C2184-CA93-4BAE-B407-57175F2B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89" name="Text Box 9">
            <a:extLst>
              <a:ext uri="{FF2B5EF4-FFF2-40B4-BE49-F238E27FC236}">
                <a16:creationId xmlns:a16="http://schemas.microsoft.com/office/drawing/2014/main" id="{BAC627DA-ABEB-42D5-94B6-BA48B04B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0" name="Oval 10">
            <a:extLst>
              <a:ext uri="{FF2B5EF4-FFF2-40B4-BE49-F238E27FC236}">
                <a16:creationId xmlns:a16="http://schemas.microsoft.com/office/drawing/2014/main" id="{0E3E34BB-A324-45E9-9417-B8AE0E3D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1" name="Text Box 11">
            <a:extLst>
              <a:ext uri="{FF2B5EF4-FFF2-40B4-BE49-F238E27FC236}">
                <a16:creationId xmlns:a16="http://schemas.microsoft.com/office/drawing/2014/main" id="{589E1E90-124A-4B16-9BCE-E3A5307C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081C89D7-3448-4CF6-988C-CF417335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3" name="Text Box 13">
            <a:extLst>
              <a:ext uri="{FF2B5EF4-FFF2-40B4-BE49-F238E27FC236}">
                <a16:creationId xmlns:a16="http://schemas.microsoft.com/office/drawing/2014/main" id="{5F2279DC-95BA-486D-8993-A7596F98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4" name="Oval 14">
            <a:extLst>
              <a:ext uri="{FF2B5EF4-FFF2-40B4-BE49-F238E27FC236}">
                <a16:creationId xmlns:a16="http://schemas.microsoft.com/office/drawing/2014/main" id="{5F2A94C6-DF35-41C7-94EA-3756501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5" name="Text Box 15">
            <a:extLst>
              <a:ext uri="{FF2B5EF4-FFF2-40B4-BE49-F238E27FC236}">
                <a16:creationId xmlns:a16="http://schemas.microsoft.com/office/drawing/2014/main" id="{5C98542B-04E3-4AEC-9A9A-EDDC6612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6" name="Line 16">
            <a:extLst>
              <a:ext uri="{FF2B5EF4-FFF2-40B4-BE49-F238E27FC236}">
                <a16:creationId xmlns:a16="http://schemas.microsoft.com/office/drawing/2014/main" id="{8C050333-78BE-4E6D-84C4-9B50A15AD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7" name="Line 17">
            <a:extLst>
              <a:ext uri="{FF2B5EF4-FFF2-40B4-BE49-F238E27FC236}">
                <a16:creationId xmlns:a16="http://schemas.microsoft.com/office/drawing/2014/main" id="{C64F3450-7FFC-4DC4-A4AC-79DC668C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9" name="Oval 19">
            <a:extLst>
              <a:ext uri="{FF2B5EF4-FFF2-40B4-BE49-F238E27FC236}">
                <a16:creationId xmlns:a16="http://schemas.microsoft.com/office/drawing/2014/main" id="{19BFFE1D-0563-4AEB-BF63-370E9565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0" name="Text Box 20">
            <a:extLst>
              <a:ext uri="{FF2B5EF4-FFF2-40B4-BE49-F238E27FC236}">
                <a16:creationId xmlns:a16="http://schemas.microsoft.com/office/drawing/2014/main" id="{8A5FA025-F711-4694-8394-FBA90ACE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1" name="Oval 21">
            <a:extLst>
              <a:ext uri="{FF2B5EF4-FFF2-40B4-BE49-F238E27FC236}">
                <a16:creationId xmlns:a16="http://schemas.microsoft.com/office/drawing/2014/main" id="{482BE7CA-24FB-4406-B07B-16CBD414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2" name="Text Box 22">
            <a:extLst>
              <a:ext uri="{FF2B5EF4-FFF2-40B4-BE49-F238E27FC236}">
                <a16:creationId xmlns:a16="http://schemas.microsoft.com/office/drawing/2014/main" id="{4D8EE99B-1D01-4A14-A147-33601AC1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5" name="Oval 25">
            <a:extLst>
              <a:ext uri="{FF2B5EF4-FFF2-40B4-BE49-F238E27FC236}">
                <a16:creationId xmlns:a16="http://schemas.microsoft.com/office/drawing/2014/main" id="{23A038A7-80EE-465A-9FE8-4379641A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6" name="Text Box 26">
            <a:extLst>
              <a:ext uri="{FF2B5EF4-FFF2-40B4-BE49-F238E27FC236}">
                <a16:creationId xmlns:a16="http://schemas.microsoft.com/office/drawing/2014/main" id="{D74F6F0A-4A42-4729-8EEB-685C40AB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9" name="Oval 29">
            <a:extLst>
              <a:ext uri="{FF2B5EF4-FFF2-40B4-BE49-F238E27FC236}">
                <a16:creationId xmlns:a16="http://schemas.microsoft.com/office/drawing/2014/main" id="{29373347-54D9-47E4-A6D1-0580039F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0" name="Text Box 30">
            <a:extLst>
              <a:ext uri="{FF2B5EF4-FFF2-40B4-BE49-F238E27FC236}">
                <a16:creationId xmlns:a16="http://schemas.microsoft.com/office/drawing/2014/main" id="{FE34441F-FAA9-4317-A038-E8DE25CD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11" name="Oval 31">
            <a:extLst>
              <a:ext uri="{FF2B5EF4-FFF2-40B4-BE49-F238E27FC236}">
                <a16:creationId xmlns:a16="http://schemas.microsoft.com/office/drawing/2014/main" id="{1CF02A1F-389D-4D09-902B-0FB722F2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2" name="Text Box 32">
            <a:extLst>
              <a:ext uri="{FF2B5EF4-FFF2-40B4-BE49-F238E27FC236}">
                <a16:creationId xmlns:a16="http://schemas.microsoft.com/office/drawing/2014/main" id="{2693F24D-8C4C-477D-9958-731690B9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21" name="Text Box 41">
            <a:extLst>
              <a:ext uri="{FF2B5EF4-FFF2-40B4-BE49-F238E27FC236}">
                <a16:creationId xmlns:a16="http://schemas.microsoft.com/office/drawing/2014/main" id="{FA9CF57E-3315-4384-818C-9169CBB3B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2" name="Text Box 42">
            <a:extLst>
              <a:ext uri="{FF2B5EF4-FFF2-40B4-BE49-F238E27FC236}">
                <a16:creationId xmlns:a16="http://schemas.microsoft.com/office/drawing/2014/main" id="{4BA40C13-108F-456E-B13D-FB11B7D5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3" name="Text Box 43">
            <a:extLst>
              <a:ext uri="{FF2B5EF4-FFF2-40B4-BE49-F238E27FC236}">
                <a16:creationId xmlns:a16="http://schemas.microsoft.com/office/drawing/2014/main" id="{257E1483-89D7-423F-BADC-232FC6F1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latin typeface="Arial" panose="020B0604020202020204" pitchFamily="34" charset="0"/>
              </a:rPr>
              <a:t>11</a:t>
            </a:r>
            <a:endParaRPr lang="ru-RU" altLang="ru-RU" sz="3200" b="1" dirty="0">
              <a:latin typeface="Arial" panose="020B0604020202020204" pitchFamily="34" charset="0"/>
            </a:endParaRPr>
          </a:p>
        </p:txBody>
      </p:sp>
      <p:sp>
        <p:nvSpPr>
          <p:cNvPr id="455724" name="Text Box 44">
            <a:extLst>
              <a:ext uri="{FF2B5EF4-FFF2-40B4-BE49-F238E27FC236}">
                <a16:creationId xmlns:a16="http://schemas.microsoft.com/office/drawing/2014/main" id="{7030BC11-69EE-47D1-B11C-DE74536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5" name="Text Box 45">
            <a:extLst>
              <a:ext uri="{FF2B5EF4-FFF2-40B4-BE49-F238E27FC236}">
                <a16:creationId xmlns:a16="http://schemas.microsoft.com/office/drawing/2014/main" id="{A8075C64-96B7-443E-8048-AE6E6B69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6" name="Text Box 46">
            <a:extLst>
              <a:ext uri="{FF2B5EF4-FFF2-40B4-BE49-F238E27FC236}">
                <a16:creationId xmlns:a16="http://schemas.microsoft.com/office/drawing/2014/main" id="{81C15615-6F8D-4018-91F4-94E34384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7" name="Text Box 47">
            <a:extLst>
              <a:ext uri="{FF2B5EF4-FFF2-40B4-BE49-F238E27FC236}">
                <a16:creationId xmlns:a16="http://schemas.microsoft.com/office/drawing/2014/main" id="{B77546D3-4EEE-456F-986B-AE7ED0BF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8" name="Text Box 48">
            <a:extLst>
              <a:ext uri="{FF2B5EF4-FFF2-40B4-BE49-F238E27FC236}">
                <a16:creationId xmlns:a16="http://schemas.microsoft.com/office/drawing/2014/main" id="{92CDFCCE-90C9-44F6-9D33-1675B9FC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9" name="Text Box 49">
            <a:extLst>
              <a:ext uri="{FF2B5EF4-FFF2-40B4-BE49-F238E27FC236}">
                <a16:creationId xmlns:a16="http://schemas.microsoft.com/office/drawing/2014/main" id="{447D9CE1-60FB-4443-9E63-BAC44554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0" name="Text Box 50">
            <a:extLst>
              <a:ext uri="{FF2B5EF4-FFF2-40B4-BE49-F238E27FC236}">
                <a16:creationId xmlns:a16="http://schemas.microsoft.com/office/drawing/2014/main" id="{7930B69E-FACC-4225-B0B0-DF215DC1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1" name="Text Box 51">
            <a:extLst>
              <a:ext uri="{FF2B5EF4-FFF2-40B4-BE49-F238E27FC236}">
                <a16:creationId xmlns:a16="http://schemas.microsoft.com/office/drawing/2014/main" id="{84CD33A0-4C83-43C5-897A-1BE4A62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2" name="Text Box 52">
            <a:extLst>
              <a:ext uri="{FF2B5EF4-FFF2-40B4-BE49-F238E27FC236}">
                <a16:creationId xmlns:a16="http://schemas.microsoft.com/office/drawing/2014/main" id="{B1226D46-A252-4D89-88CA-10D60478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3" name="Text Box 53">
            <a:extLst>
              <a:ext uri="{FF2B5EF4-FFF2-40B4-BE49-F238E27FC236}">
                <a16:creationId xmlns:a16="http://schemas.microsoft.com/office/drawing/2014/main" id="{F5BF6CFB-F094-4C2E-B854-DC5F3D8D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4" name="Text Box 54">
            <a:extLst>
              <a:ext uri="{FF2B5EF4-FFF2-40B4-BE49-F238E27FC236}">
                <a16:creationId xmlns:a16="http://schemas.microsoft.com/office/drawing/2014/main" id="{9FF02B39-FD75-46A0-B491-CDEC650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Line 2">
            <a:extLst>
              <a:ext uri="{FF2B5EF4-FFF2-40B4-BE49-F238E27FC236}">
                <a16:creationId xmlns:a16="http://schemas.microsoft.com/office/drawing/2014/main" id="{188B7743-5CFF-40BB-A651-F31E7CE77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7" name="Line 3">
            <a:extLst>
              <a:ext uri="{FF2B5EF4-FFF2-40B4-BE49-F238E27FC236}">
                <a16:creationId xmlns:a16="http://schemas.microsoft.com/office/drawing/2014/main" id="{48290802-9B31-498A-B6B4-7EBAA2F3B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8" name="Line 4">
            <a:extLst>
              <a:ext uri="{FF2B5EF4-FFF2-40B4-BE49-F238E27FC236}">
                <a16:creationId xmlns:a16="http://schemas.microsoft.com/office/drawing/2014/main" id="{BC670919-2696-4809-B3A4-FD573FD42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9" name="Line 5">
            <a:extLst>
              <a:ext uri="{FF2B5EF4-FFF2-40B4-BE49-F238E27FC236}">
                <a16:creationId xmlns:a16="http://schemas.microsoft.com/office/drawing/2014/main" id="{9C555D20-9F17-415F-A2E8-06E039BD4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0" name="Line 6">
            <a:extLst>
              <a:ext uri="{FF2B5EF4-FFF2-40B4-BE49-F238E27FC236}">
                <a16:creationId xmlns:a16="http://schemas.microsoft.com/office/drawing/2014/main" id="{28C2D6CF-3C52-44C8-8423-2C70989B5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1" name="Line 7">
            <a:extLst>
              <a:ext uri="{FF2B5EF4-FFF2-40B4-BE49-F238E27FC236}">
                <a16:creationId xmlns:a16="http://schemas.microsoft.com/office/drawing/2014/main" id="{254C0F85-DC22-4287-8371-B4FDB57E2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2" name="Line 8">
            <a:extLst>
              <a:ext uri="{FF2B5EF4-FFF2-40B4-BE49-F238E27FC236}">
                <a16:creationId xmlns:a16="http://schemas.microsoft.com/office/drawing/2014/main" id="{EED76CFA-C38C-4925-8F0B-4917B74DC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3" name="Line 9">
            <a:extLst>
              <a:ext uri="{FF2B5EF4-FFF2-40B4-BE49-F238E27FC236}">
                <a16:creationId xmlns:a16="http://schemas.microsoft.com/office/drawing/2014/main" id="{4474F9C9-F816-4F94-9761-4379721B7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4" name="Rectangle 10">
            <a:extLst>
              <a:ext uri="{FF2B5EF4-FFF2-40B4-BE49-F238E27FC236}">
                <a16:creationId xmlns:a16="http://schemas.microsoft.com/office/drawing/2014/main" id="{7E167FC4-691B-42D3-B11C-05E43E3DE0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1 </a:t>
            </a:r>
          </a:p>
        </p:txBody>
      </p:sp>
      <p:sp>
        <p:nvSpPr>
          <p:cNvPr id="456715" name="Rectangle 11">
            <a:extLst>
              <a:ext uri="{FF2B5EF4-FFF2-40B4-BE49-F238E27FC236}">
                <a16:creationId xmlns:a16="http://schemas.microsoft.com/office/drawing/2014/main" id="{A1E6FCE4-9EA0-4C83-AAFF-B268BB450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</a:t>
            </a:r>
          </a:p>
        </p:txBody>
      </p:sp>
      <p:sp>
        <p:nvSpPr>
          <p:cNvPr id="456716" name="Line 12">
            <a:extLst>
              <a:ext uri="{FF2B5EF4-FFF2-40B4-BE49-F238E27FC236}">
                <a16:creationId xmlns:a16="http://schemas.microsoft.com/office/drawing/2014/main" id="{C94718E8-44B5-4067-8EA3-0A3FC31B0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7" name="Line 13">
            <a:extLst>
              <a:ext uri="{FF2B5EF4-FFF2-40B4-BE49-F238E27FC236}">
                <a16:creationId xmlns:a16="http://schemas.microsoft.com/office/drawing/2014/main" id="{83C6D47A-DB1C-4189-A68F-6853F49F6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8" name="Line 14">
            <a:extLst>
              <a:ext uri="{FF2B5EF4-FFF2-40B4-BE49-F238E27FC236}">
                <a16:creationId xmlns:a16="http://schemas.microsoft.com/office/drawing/2014/main" id="{E8DD1F1B-03EE-4214-A9BB-D73C750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9" name="Line 15">
            <a:extLst>
              <a:ext uri="{FF2B5EF4-FFF2-40B4-BE49-F238E27FC236}">
                <a16:creationId xmlns:a16="http://schemas.microsoft.com/office/drawing/2014/main" id="{3886D40F-3F92-4193-963F-23B5E1F28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0" name="Oval 16">
            <a:extLst>
              <a:ext uri="{FF2B5EF4-FFF2-40B4-BE49-F238E27FC236}">
                <a16:creationId xmlns:a16="http://schemas.microsoft.com/office/drawing/2014/main" id="{E541CE37-C63D-4A62-803A-081094EC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1" name="Text Box 17">
            <a:extLst>
              <a:ext uri="{FF2B5EF4-FFF2-40B4-BE49-F238E27FC236}">
                <a16:creationId xmlns:a16="http://schemas.microsoft.com/office/drawing/2014/main" id="{42AA805A-7694-4B20-8BEB-08E6E482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2" name="Oval 18">
            <a:extLst>
              <a:ext uri="{FF2B5EF4-FFF2-40B4-BE49-F238E27FC236}">
                <a16:creationId xmlns:a16="http://schemas.microsoft.com/office/drawing/2014/main" id="{85AB7006-F9D5-40D1-BB14-8517B153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3" name="Text Box 19">
            <a:extLst>
              <a:ext uri="{FF2B5EF4-FFF2-40B4-BE49-F238E27FC236}">
                <a16:creationId xmlns:a16="http://schemas.microsoft.com/office/drawing/2014/main" id="{1B4CFEAE-1E0E-4435-9B3E-51D880C7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4" name="Oval 20">
            <a:extLst>
              <a:ext uri="{FF2B5EF4-FFF2-40B4-BE49-F238E27FC236}">
                <a16:creationId xmlns:a16="http://schemas.microsoft.com/office/drawing/2014/main" id="{69DA6F3F-F321-4069-A48C-45830808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5" name="Text Box 21">
            <a:extLst>
              <a:ext uri="{FF2B5EF4-FFF2-40B4-BE49-F238E27FC236}">
                <a16:creationId xmlns:a16="http://schemas.microsoft.com/office/drawing/2014/main" id="{1811C4CB-480F-48ED-A506-70FB9BA6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6" name="Oval 22">
            <a:extLst>
              <a:ext uri="{FF2B5EF4-FFF2-40B4-BE49-F238E27FC236}">
                <a16:creationId xmlns:a16="http://schemas.microsoft.com/office/drawing/2014/main" id="{8F2D8363-39C7-41F9-AD83-012FFE99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7" name="Text Box 23">
            <a:extLst>
              <a:ext uri="{FF2B5EF4-FFF2-40B4-BE49-F238E27FC236}">
                <a16:creationId xmlns:a16="http://schemas.microsoft.com/office/drawing/2014/main" id="{FFCF148C-1D64-4250-80C9-9526D5FD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8" name="Line 24">
            <a:extLst>
              <a:ext uri="{FF2B5EF4-FFF2-40B4-BE49-F238E27FC236}">
                <a16:creationId xmlns:a16="http://schemas.microsoft.com/office/drawing/2014/main" id="{AD0EDF7B-70AC-4CE1-A2D9-C74F2EE6E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9" name="Line 25">
            <a:extLst>
              <a:ext uri="{FF2B5EF4-FFF2-40B4-BE49-F238E27FC236}">
                <a16:creationId xmlns:a16="http://schemas.microsoft.com/office/drawing/2014/main" id="{D2D05F23-9550-4241-AC5C-637A8705C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30" name="Oval 26">
            <a:extLst>
              <a:ext uri="{FF2B5EF4-FFF2-40B4-BE49-F238E27FC236}">
                <a16:creationId xmlns:a16="http://schemas.microsoft.com/office/drawing/2014/main" id="{DE01A81A-1112-430D-9F85-1EA6AB86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1" name="Text Box 27">
            <a:extLst>
              <a:ext uri="{FF2B5EF4-FFF2-40B4-BE49-F238E27FC236}">
                <a16:creationId xmlns:a16="http://schemas.microsoft.com/office/drawing/2014/main" id="{4E0805E2-C9ED-4AFF-A252-89635735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2" name="Oval 28">
            <a:extLst>
              <a:ext uri="{FF2B5EF4-FFF2-40B4-BE49-F238E27FC236}">
                <a16:creationId xmlns:a16="http://schemas.microsoft.com/office/drawing/2014/main" id="{13F10078-6791-476D-9C11-D2B9537A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3" name="Text Box 29">
            <a:extLst>
              <a:ext uri="{FF2B5EF4-FFF2-40B4-BE49-F238E27FC236}">
                <a16:creationId xmlns:a16="http://schemas.microsoft.com/office/drawing/2014/main" id="{7F0A55FE-BF34-4F95-8456-CFBE1FDC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4" name="Oval 30">
            <a:extLst>
              <a:ext uri="{FF2B5EF4-FFF2-40B4-BE49-F238E27FC236}">
                <a16:creationId xmlns:a16="http://schemas.microsoft.com/office/drawing/2014/main" id="{7C64DA50-7FF9-4990-902E-684F96DE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5" name="Text Box 31">
            <a:extLst>
              <a:ext uri="{FF2B5EF4-FFF2-40B4-BE49-F238E27FC236}">
                <a16:creationId xmlns:a16="http://schemas.microsoft.com/office/drawing/2014/main" id="{8DE29FDD-2280-4EC0-8659-F9F9564D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6" name="Oval 32">
            <a:extLst>
              <a:ext uri="{FF2B5EF4-FFF2-40B4-BE49-F238E27FC236}">
                <a16:creationId xmlns:a16="http://schemas.microsoft.com/office/drawing/2014/main" id="{E135155E-DCEA-427A-91D5-FCDC8AE6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7" name="Text Box 33">
            <a:extLst>
              <a:ext uri="{FF2B5EF4-FFF2-40B4-BE49-F238E27FC236}">
                <a16:creationId xmlns:a16="http://schemas.microsoft.com/office/drawing/2014/main" id="{52B73DF2-B041-46D3-989F-ED58B77D1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8" name="Oval 34">
            <a:extLst>
              <a:ext uri="{FF2B5EF4-FFF2-40B4-BE49-F238E27FC236}">
                <a16:creationId xmlns:a16="http://schemas.microsoft.com/office/drawing/2014/main" id="{59F18F64-5E60-440A-B192-52980413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9" name="Text Box 35">
            <a:extLst>
              <a:ext uri="{FF2B5EF4-FFF2-40B4-BE49-F238E27FC236}">
                <a16:creationId xmlns:a16="http://schemas.microsoft.com/office/drawing/2014/main" id="{8F9A49EE-CB51-4D25-9636-13620BBC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40" name="Text Box 36">
            <a:extLst>
              <a:ext uri="{FF2B5EF4-FFF2-40B4-BE49-F238E27FC236}">
                <a16:creationId xmlns:a16="http://schemas.microsoft.com/office/drawing/2014/main" id="{A29C26D1-2C77-4B02-8577-880317F2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1" name="Text Box 37">
            <a:extLst>
              <a:ext uri="{FF2B5EF4-FFF2-40B4-BE49-F238E27FC236}">
                <a16:creationId xmlns:a16="http://schemas.microsoft.com/office/drawing/2014/main" id="{E65EE57C-D342-4C42-882E-A48F0459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2" name="Text Box 38">
            <a:extLst>
              <a:ext uri="{FF2B5EF4-FFF2-40B4-BE49-F238E27FC236}">
                <a16:creationId xmlns:a16="http://schemas.microsoft.com/office/drawing/2014/main" id="{15911DD2-EC8A-49E7-B8CA-3C7C56B1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8BAF2C8D-C9E5-45B7-846E-4F1C5EEC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4" name="Text Box 40">
            <a:extLst>
              <a:ext uri="{FF2B5EF4-FFF2-40B4-BE49-F238E27FC236}">
                <a16:creationId xmlns:a16="http://schemas.microsoft.com/office/drawing/2014/main" id="{95D87CBC-7866-409B-8247-FC88FB5A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5" name="Text Box 41">
            <a:extLst>
              <a:ext uri="{FF2B5EF4-FFF2-40B4-BE49-F238E27FC236}">
                <a16:creationId xmlns:a16="http://schemas.microsoft.com/office/drawing/2014/main" id="{3771A917-C149-4C26-84AE-D30D5FA3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6" name="Text Box 42">
            <a:extLst>
              <a:ext uri="{FF2B5EF4-FFF2-40B4-BE49-F238E27FC236}">
                <a16:creationId xmlns:a16="http://schemas.microsoft.com/office/drawing/2014/main" id="{6EC471E9-9B16-41AD-8948-C97F8637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7" name="Text Box 43">
            <a:extLst>
              <a:ext uri="{FF2B5EF4-FFF2-40B4-BE49-F238E27FC236}">
                <a16:creationId xmlns:a16="http://schemas.microsoft.com/office/drawing/2014/main" id="{0E3364C8-EBA8-4818-8F92-8268D432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8" name="Text Box 44">
            <a:extLst>
              <a:ext uri="{FF2B5EF4-FFF2-40B4-BE49-F238E27FC236}">
                <a16:creationId xmlns:a16="http://schemas.microsoft.com/office/drawing/2014/main" id="{6EE50222-D969-4B0A-A277-22A2DB4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9" name="Text Box 45">
            <a:extLst>
              <a:ext uri="{FF2B5EF4-FFF2-40B4-BE49-F238E27FC236}">
                <a16:creationId xmlns:a16="http://schemas.microsoft.com/office/drawing/2014/main" id="{21F26D87-1E4D-453B-9CA1-B1CA7E321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0" name="Text Box 46">
            <a:extLst>
              <a:ext uri="{FF2B5EF4-FFF2-40B4-BE49-F238E27FC236}">
                <a16:creationId xmlns:a16="http://schemas.microsoft.com/office/drawing/2014/main" id="{B9116383-4E60-43BA-B986-62963850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1" name="Text Box 47">
            <a:extLst>
              <a:ext uri="{FF2B5EF4-FFF2-40B4-BE49-F238E27FC236}">
                <a16:creationId xmlns:a16="http://schemas.microsoft.com/office/drawing/2014/main" id="{A31FE50B-2F51-428F-8D94-8F7E488A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2" name="Text Box 48">
            <a:extLst>
              <a:ext uri="{FF2B5EF4-FFF2-40B4-BE49-F238E27FC236}">
                <a16:creationId xmlns:a16="http://schemas.microsoft.com/office/drawing/2014/main" id="{D68A3566-F9EE-4CDF-87E0-2A9F92A4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3" name="Text Box 49">
            <a:extLst>
              <a:ext uri="{FF2B5EF4-FFF2-40B4-BE49-F238E27FC236}">
                <a16:creationId xmlns:a16="http://schemas.microsoft.com/office/drawing/2014/main" id="{E15F79C9-EF55-431F-A0A6-996974F5C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Line 2">
            <a:extLst>
              <a:ext uri="{FF2B5EF4-FFF2-40B4-BE49-F238E27FC236}">
                <a16:creationId xmlns:a16="http://schemas.microsoft.com/office/drawing/2014/main" id="{828F7B82-762C-4C5E-912C-F8A3CE7F9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1" name="Line 3">
            <a:extLst>
              <a:ext uri="{FF2B5EF4-FFF2-40B4-BE49-F238E27FC236}">
                <a16:creationId xmlns:a16="http://schemas.microsoft.com/office/drawing/2014/main" id="{D7098714-1EBE-4F27-A3FC-6A624D3382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2" name="Line 4">
            <a:extLst>
              <a:ext uri="{FF2B5EF4-FFF2-40B4-BE49-F238E27FC236}">
                <a16:creationId xmlns:a16="http://schemas.microsoft.com/office/drawing/2014/main" id="{171F8009-93CA-43B8-94EB-10E2C91D2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3" name="Line 5">
            <a:extLst>
              <a:ext uri="{FF2B5EF4-FFF2-40B4-BE49-F238E27FC236}">
                <a16:creationId xmlns:a16="http://schemas.microsoft.com/office/drawing/2014/main" id="{C6874364-9437-4992-BA67-7335D1F902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4" name="Line 6">
            <a:extLst>
              <a:ext uri="{FF2B5EF4-FFF2-40B4-BE49-F238E27FC236}">
                <a16:creationId xmlns:a16="http://schemas.microsoft.com/office/drawing/2014/main" id="{CEA288E5-A843-4173-8C3F-CD3E4BF3F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5" name="Line 7">
            <a:extLst>
              <a:ext uri="{FF2B5EF4-FFF2-40B4-BE49-F238E27FC236}">
                <a16:creationId xmlns:a16="http://schemas.microsoft.com/office/drawing/2014/main" id="{23944D35-0097-4DE1-831A-B442B4DF3E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6" name="Line 8">
            <a:extLst>
              <a:ext uri="{FF2B5EF4-FFF2-40B4-BE49-F238E27FC236}">
                <a16:creationId xmlns:a16="http://schemas.microsoft.com/office/drawing/2014/main" id="{C86C29FB-4413-462A-A00F-539F594D8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7" name="Line 9">
            <a:extLst>
              <a:ext uri="{FF2B5EF4-FFF2-40B4-BE49-F238E27FC236}">
                <a16:creationId xmlns:a16="http://schemas.microsoft.com/office/drawing/2014/main" id="{21C3DFAC-6335-45CC-BB97-AE9F06FC3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8" name="Rectangle 10">
            <a:extLst>
              <a:ext uri="{FF2B5EF4-FFF2-40B4-BE49-F238E27FC236}">
                <a16:creationId xmlns:a16="http://schemas.microsoft.com/office/drawing/2014/main" id="{101AE822-B585-4638-8027-C2ADBBD388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2 </a:t>
            </a:r>
          </a:p>
        </p:txBody>
      </p:sp>
      <p:sp>
        <p:nvSpPr>
          <p:cNvPr id="457739" name="Rectangle 11">
            <a:extLst>
              <a:ext uri="{FF2B5EF4-FFF2-40B4-BE49-F238E27FC236}">
                <a16:creationId xmlns:a16="http://schemas.microsoft.com/office/drawing/2014/main" id="{22BA721A-2437-4225-82F2-0A1BABF3E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</a:t>
            </a:r>
          </a:p>
        </p:txBody>
      </p:sp>
      <p:sp>
        <p:nvSpPr>
          <p:cNvPr id="457740" name="Line 12">
            <a:extLst>
              <a:ext uri="{FF2B5EF4-FFF2-40B4-BE49-F238E27FC236}">
                <a16:creationId xmlns:a16="http://schemas.microsoft.com/office/drawing/2014/main" id="{830C49BA-26A5-45C8-A151-A733D803E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1" name="Line 13">
            <a:extLst>
              <a:ext uri="{FF2B5EF4-FFF2-40B4-BE49-F238E27FC236}">
                <a16:creationId xmlns:a16="http://schemas.microsoft.com/office/drawing/2014/main" id="{4577E5E3-E042-40E7-8713-0FC22889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2" name="Line 14">
            <a:extLst>
              <a:ext uri="{FF2B5EF4-FFF2-40B4-BE49-F238E27FC236}">
                <a16:creationId xmlns:a16="http://schemas.microsoft.com/office/drawing/2014/main" id="{AFD87C7A-AC36-4552-B967-0ACD8AD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3" name="Line 15">
            <a:extLst>
              <a:ext uri="{FF2B5EF4-FFF2-40B4-BE49-F238E27FC236}">
                <a16:creationId xmlns:a16="http://schemas.microsoft.com/office/drawing/2014/main" id="{3377C366-233C-4D9E-9BF1-C71BFB9B7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4" name="Oval 16">
            <a:extLst>
              <a:ext uri="{FF2B5EF4-FFF2-40B4-BE49-F238E27FC236}">
                <a16:creationId xmlns:a16="http://schemas.microsoft.com/office/drawing/2014/main" id="{7C963C88-0CCE-4C9E-89FB-B64FF77D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5" name="Text Box 17">
            <a:extLst>
              <a:ext uri="{FF2B5EF4-FFF2-40B4-BE49-F238E27FC236}">
                <a16:creationId xmlns:a16="http://schemas.microsoft.com/office/drawing/2014/main" id="{5A5F7307-2A04-47DA-BA71-F6058826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6" name="Oval 18">
            <a:extLst>
              <a:ext uri="{FF2B5EF4-FFF2-40B4-BE49-F238E27FC236}">
                <a16:creationId xmlns:a16="http://schemas.microsoft.com/office/drawing/2014/main" id="{F9A0CD80-0AE6-468E-B5F9-9C593AF0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7" name="Text Box 19">
            <a:extLst>
              <a:ext uri="{FF2B5EF4-FFF2-40B4-BE49-F238E27FC236}">
                <a16:creationId xmlns:a16="http://schemas.microsoft.com/office/drawing/2014/main" id="{0B303C8B-6B53-44FE-89F2-253012A7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8" name="Oval 20">
            <a:extLst>
              <a:ext uri="{FF2B5EF4-FFF2-40B4-BE49-F238E27FC236}">
                <a16:creationId xmlns:a16="http://schemas.microsoft.com/office/drawing/2014/main" id="{E4E62FA6-8C17-472B-8206-13BAA9CA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9" name="Text Box 21">
            <a:extLst>
              <a:ext uri="{FF2B5EF4-FFF2-40B4-BE49-F238E27FC236}">
                <a16:creationId xmlns:a16="http://schemas.microsoft.com/office/drawing/2014/main" id="{10C89B4E-6A63-4DC5-9123-C475FFB6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0" name="Oval 22">
            <a:extLst>
              <a:ext uri="{FF2B5EF4-FFF2-40B4-BE49-F238E27FC236}">
                <a16:creationId xmlns:a16="http://schemas.microsoft.com/office/drawing/2014/main" id="{8E6D0163-6C70-4753-9059-7C35CD6B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1" name="Text Box 23">
            <a:extLst>
              <a:ext uri="{FF2B5EF4-FFF2-40B4-BE49-F238E27FC236}">
                <a16:creationId xmlns:a16="http://schemas.microsoft.com/office/drawing/2014/main" id="{8DC08F1D-FA1D-4942-80B7-ECBD0FCF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2" name="Line 24">
            <a:extLst>
              <a:ext uri="{FF2B5EF4-FFF2-40B4-BE49-F238E27FC236}">
                <a16:creationId xmlns:a16="http://schemas.microsoft.com/office/drawing/2014/main" id="{68A28F59-8075-421B-8D45-2B8252355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3" name="Line 25">
            <a:extLst>
              <a:ext uri="{FF2B5EF4-FFF2-40B4-BE49-F238E27FC236}">
                <a16:creationId xmlns:a16="http://schemas.microsoft.com/office/drawing/2014/main" id="{3412459A-D8DC-44B1-B86F-6100A5EF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4" name="Oval 26">
            <a:extLst>
              <a:ext uri="{FF2B5EF4-FFF2-40B4-BE49-F238E27FC236}">
                <a16:creationId xmlns:a16="http://schemas.microsoft.com/office/drawing/2014/main" id="{F8A753C6-0F15-4CBB-B379-92F37FD9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5" name="Text Box 27">
            <a:extLst>
              <a:ext uri="{FF2B5EF4-FFF2-40B4-BE49-F238E27FC236}">
                <a16:creationId xmlns:a16="http://schemas.microsoft.com/office/drawing/2014/main" id="{9B0C3F2E-372D-439B-96A1-C9383211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6" name="Oval 28">
            <a:extLst>
              <a:ext uri="{FF2B5EF4-FFF2-40B4-BE49-F238E27FC236}">
                <a16:creationId xmlns:a16="http://schemas.microsoft.com/office/drawing/2014/main" id="{AD377789-974D-498E-A8A5-083EBD25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7" name="Text Box 29">
            <a:extLst>
              <a:ext uri="{FF2B5EF4-FFF2-40B4-BE49-F238E27FC236}">
                <a16:creationId xmlns:a16="http://schemas.microsoft.com/office/drawing/2014/main" id="{EF157D18-0C59-4B6B-9CAE-C7CF78E4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4682EA03-BE8F-472E-8EC6-19DE57F3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9" name="Text Box 31">
            <a:extLst>
              <a:ext uri="{FF2B5EF4-FFF2-40B4-BE49-F238E27FC236}">
                <a16:creationId xmlns:a16="http://schemas.microsoft.com/office/drawing/2014/main" id="{C5B9DCD1-0FFF-4AB3-8D7B-F1D96B88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0" name="Oval 32">
            <a:extLst>
              <a:ext uri="{FF2B5EF4-FFF2-40B4-BE49-F238E27FC236}">
                <a16:creationId xmlns:a16="http://schemas.microsoft.com/office/drawing/2014/main" id="{E42105DF-994F-468D-8EB1-1790CC71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1" name="Text Box 33">
            <a:extLst>
              <a:ext uri="{FF2B5EF4-FFF2-40B4-BE49-F238E27FC236}">
                <a16:creationId xmlns:a16="http://schemas.microsoft.com/office/drawing/2014/main" id="{37357C8C-DF78-4C32-AB55-1AA7C782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2" name="Oval 34">
            <a:extLst>
              <a:ext uri="{FF2B5EF4-FFF2-40B4-BE49-F238E27FC236}">
                <a16:creationId xmlns:a16="http://schemas.microsoft.com/office/drawing/2014/main" id="{E8372D3F-D39C-49D2-82EE-950F983F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3" name="Text Box 35">
            <a:extLst>
              <a:ext uri="{FF2B5EF4-FFF2-40B4-BE49-F238E27FC236}">
                <a16:creationId xmlns:a16="http://schemas.microsoft.com/office/drawing/2014/main" id="{75F1C0BA-C396-47F7-B403-4FADEC24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4" name="Text Box 36">
            <a:extLst>
              <a:ext uri="{FF2B5EF4-FFF2-40B4-BE49-F238E27FC236}">
                <a16:creationId xmlns:a16="http://schemas.microsoft.com/office/drawing/2014/main" id="{A0F07F74-A7AB-40CC-84E7-C5ACD5FF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5" name="Text Box 37">
            <a:extLst>
              <a:ext uri="{FF2B5EF4-FFF2-40B4-BE49-F238E27FC236}">
                <a16:creationId xmlns:a16="http://schemas.microsoft.com/office/drawing/2014/main" id="{90CD3590-B90B-467B-9AFE-B260CA1F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6" name="Text Box 38">
            <a:extLst>
              <a:ext uri="{FF2B5EF4-FFF2-40B4-BE49-F238E27FC236}">
                <a16:creationId xmlns:a16="http://schemas.microsoft.com/office/drawing/2014/main" id="{2F53EDF5-5339-40C2-A5D5-FB76319D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7" name="Text Box 39">
            <a:extLst>
              <a:ext uri="{FF2B5EF4-FFF2-40B4-BE49-F238E27FC236}">
                <a16:creationId xmlns:a16="http://schemas.microsoft.com/office/drawing/2014/main" id="{B290D003-2580-4620-9BD7-04AF5BE8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8" name="Text Box 40">
            <a:extLst>
              <a:ext uri="{FF2B5EF4-FFF2-40B4-BE49-F238E27FC236}">
                <a16:creationId xmlns:a16="http://schemas.microsoft.com/office/drawing/2014/main" id="{58BC3666-1E21-4FD8-B4F3-461C58B6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9" name="Text Box 41">
            <a:extLst>
              <a:ext uri="{FF2B5EF4-FFF2-40B4-BE49-F238E27FC236}">
                <a16:creationId xmlns:a16="http://schemas.microsoft.com/office/drawing/2014/main" id="{8B3155AC-9E8D-4BD1-9B16-9BC0635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0" name="Text Box 42">
            <a:extLst>
              <a:ext uri="{FF2B5EF4-FFF2-40B4-BE49-F238E27FC236}">
                <a16:creationId xmlns:a16="http://schemas.microsoft.com/office/drawing/2014/main" id="{7E91EBDC-F5CB-4D65-8181-B57EEB0B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1" name="Text Box 43">
            <a:extLst>
              <a:ext uri="{FF2B5EF4-FFF2-40B4-BE49-F238E27FC236}">
                <a16:creationId xmlns:a16="http://schemas.microsoft.com/office/drawing/2014/main" id="{9C2CCC1A-6646-4E71-80C5-E25E4A7F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2" name="Text Box 44">
            <a:extLst>
              <a:ext uri="{FF2B5EF4-FFF2-40B4-BE49-F238E27FC236}">
                <a16:creationId xmlns:a16="http://schemas.microsoft.com/office/drawing/2014/main" id="{9F06B234-D98E-4BA2-AF6C-F1636F1C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3" name="Text Box 45">
            <a:extLst>
              <a:ext uri="{FF2B5EF4-FFF2-40B4-BE49-F238E27FC236}">
                <a16:creationId xmlns:a16="http://schemas.microsoft.com/office/drawing/2014/main" id="{355877D0-32A3-4829-8F51-7BE10D2F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id="{977A349A-3259-415E-A46F-1F263127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5" name="Text Box 47">
            <a:extLst>
              <a:ext uri="{FF2B5EF4-FFF2-40B4-BE49-F238E27FC236}">
                <a16:creationId xmlns:a16="http://schemas.microsoft.com/office/drawing/2014/main" id="{50197916-3DDC-4D4A-8F95-52E8EE07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6" name="Text Box 48">
            <a:extLst>
              <a:ext uri="{FF2B5EF4-FFF2-40B4-BE49-F238E27FC236}">
                <a16:creationId xmlns:a16="http://schemas.microsoft.com/office/drawing/2014/main" id="{0967E398-9252-44A5-8456-F39102A6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7" name="Text Box 49">
            <a:extLst>
              <a:ext uri="{FF2B5EF4-FFF2-40B4-BE49-F238E27FC236}">
                <a16:creationId xmlns:a16="http://schemas.microsoft.com/office/drawing/2014/main" id="{CE5ECCF1-A2BA-4AB5-B1FB-2C2AC6CE4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>
            <a:extLst>
              <a:ext uri="{FF2B5EF4-FFF2-40B4-BE49-F238E27FC236}">
                <a16:creationId xmlns:a16="http://schemas.microsoft.com/office/drawing/2014/main" id="{3755E732-3055-4AC9-B39B-3FF19B1AF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5" name="Line 3">
            <a:extLst>
              <a:ext uri="{FF2B5EF4-FFF2-40B4-BE49-F238E27FC236}">
                <a16:creationId xmlns:a16="http://schemas.microsoft.com/office/drawing/2014/main" id="{FDB57358-84EE-4CA8-98CC-E6721BDACF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6" name="Line 4">
            <a:extLst>
              <a:ext uri="{FF2B5EF4-FFF2-40B4-BE49-F238E27FC236}">
                <a16:creationId xmlns:a16="http://schemas.microsoft.com/office/drawing/2014/main" id="{D7D07AB1-03D9-4C9B-9461-3FC94552F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7" name="Line 5">
            <a:extLst>
              <a:ext uri="{FF2B5EF4-FFF2-40B4-BE49-F238E27FC236}">
                <a16:creationId xmlns:a16="http://schemas.microsoft.com/office/drawing/2014/main" id="{4F7B4956-96E4-4253-A89C-4DA4F253D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8" name="Line 6">
            <a:extLst>
              <a:ext uri="{FF2B5EF4-FFF2-40B4-BE49-F238E27FC236}">
                <a16:creationId xmlns:a16="http://schemas.microsoft.com/office/drawing/2014/main" id="{8586756B-BA32-4BCA-B67E-A1545B9EB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9" name="Line 7">
            <a:extLst>
              <a:ext uri="{FF2B5EF4-FFF2-40B4-BE49-F238E27FC236}">
                <a16:creationId xmlns:a16="http://schemas.microsoft.com/office/drawing/2014/main" id="{92708B6A-6FB1-49C0-ACBA-F072E8554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0" name="Line 8">
            <a:extLst>
              <a:ext uri="{FF2B5EF4-FFF2-40B4-BE49-F238E27FC236}">
                <a16:creationId xmlns:a16="http://schemas.microsoft.com/office/drawing/2014/main" id="{C8398344-BDA0-43CC-BDDD-A590DC78E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1" name="Line 9">
            <a:extLst>
              <a:ext uri="{FF2B5EF4-FFF2-40B4-BE49-F238E27FC236}">
                <a16:creationId xmlns:a16="http://schemas.microsoft.com/office/drawing/2014/main" id="{E48C25FC-628C-4119-B37A-3D2A74737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2" name="Rectangle 10">
            <a:extLst>
              <a:ext uri="{FF2B5EF4-FFF2-40B4-BE49-F238E27FC236}">
                <a16:creationId xmlns:a16="http://schemas.microsoft.com/office/drawing/2014/main" id="{C275A4B8-C555-44DD-944F-B2CD608B93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3 </a:t>
            </a:r>
          </a:p>
        </p:txBody>
      </p:sp>
      <p:sp>
        <p:nvSpPr>
          <p:cNvPr id="458763" name="Rectangle 11">
            <a:extLst>
              <a:ext uri="{FF2B5EF4-FFF2-40B4-BE49-F238E27FC236}">
                <a16:creationId xmlns:a16="http://schemas.microsoft.com/office/drawing/2014/main" id="{AD0EC7D0-276B-4170-99E9-D78E699A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5</a:t>
            </a:r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97FF4BF9-2B3B-4C1D-B028-9BD43B5A1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FA26E257-1789-481A-805D-8903B0446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6" name="Line 14">
            <a:extLst>
              <a:ext uri="{FF2B5EF4-FFF2-40B4-BE49-F238E27FC236}">
                <a16:creationId xmlns:a16="http://schemas.microsoft.com/office/drawing/2014/main" id="{8795BBDF-0211-47ED-9AA9-748265B23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7" name="Line 15">
            <a:extLst>
              <a:ext uri="{FF2B5EF4-FFF2-40B4-BE49-F238E27FC236}">
                <a16:creationId xmlns:a16="http://schemas.microsoft.com/office/drawing/2014/main" id="{589C1E17-8DE9-484E-B435-5F587A462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8" name="Oval 16">
            <a:extLst>
              <a:ext uri="{FF2B5EF4-FFF2-40B4-BE49-F238E27FC236}">
                <a16:creationId xmlns:a16="http://schemas.microsoft.com/office/drawing/2014/main" id="{A8A422C8-0F31-4506-B362-2EE4F2AE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90C82894-CE5F-4CCB-90BA-C54ADDDE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0" name="Oval 18">
            <a:extLst>
              <a:ext uri="{FF2B5EF4-FFF2-40B4-BE49-F238E27FC236}">
                <a16:creationId xmlns:a16="http://schemas.microsoft.com/office/drawing/2014/main" id="{93896E0F-B7A9-4EEF-9273-74F6C1D1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1" name="Text Box 19">
            <a:extLst>
              <a:ext uri="{FF2B5EF4-FFF2-40B4-BE49-F238E27FC236}">
                <a16:creationId xmlns:a16="http://schemas.microsoft.com/office/drawing/2014/main" id="{17C9AC58-8F75-457E-9657-982D6D48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2" name="Oval 20">
            <a:extLst>
              <a:ext uri="{FF2B5EF4-FFF2-40B4-BE49-F238E27FC236}">
                <a16:creationId xmlns:a16="http://schemas.microsoft.com/office/drawing/2014/main" id="{E2FB0998-0640-4F77-812B-0DBACFD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3" name="Text Box 21">
            <a:extLst>
              <a:ext uri="{FF2B5EF4-FFF2-40B4-BE49-F238E27FC236}">
                <a16:creationId xmlns:a16="http://schemas.microsoft.com/office/drawing/2014/main" id="{39C1567B-6E4B-4ACB-8E22-5D051B31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4" name="Oval 22">
            <a:extLst>
              <a:ext uri="{FF2B5EF4-FFF2-40B4-BE49-F238E27FC236}">
                <a16:creationId xmlns:a16="http://schemas.microsoft.com/office/drawing/2014/main" id="{92501328-0AB2-4947-B4C8-F106CCC2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5" name="Text Box 23">
            <a:extLst>
              <a:ext uri="{FF2B5EF4-FFF2-40B4-BE49-F238E27FC236}">
                <a16:creationId xmlns:a16="http://schemas.microsoft.com/office/drawing/2014/main" id="{37187A74-8C20-4571-90C8-DAD46FC2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6" name="Line 24">
            <a:extLst>
              <a:ext uri="{FF2B5EF4-FFF2-40B4-BE49-F238E27FC236}">
                <a16:creationId xmlns:a16="http://schemas.microsoft.com/office/drawing/2014/main" id="{D9B69FB6-4EEF-4CFF-9380-01D3C84C2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7" name="Line 25">
            <a:extLst>
              <a:ext uri="{FF2B5EF4-FFF2-40B4-BE49-F238E27FC236}">
                <a16:creationId xmlns:a16="http://schemas.microsoft.com/office/drawing/2014/main" id="{F6947204-E2B5-43B2-8CC9-72A78818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8" name="Oval 26">
            <a:extLst>
              <a:ext uri="{FF2B5EF4-FFF2-40B4-BE49-F238E27FC236}">
                <a16:creationId xmlns:a16="http://schemas.microsoft.com/office/drawing/2014/main" id="{2F1276A2-BB8E-4833-8C42-D34F90D6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9" name="Text Box 27">
            <a:extLst>
              <a:ext uri="{FF2B5EF4-FFF2-40B4-BE49-F238E27FC236}">
                <a16:creationId xmlns:a16="http://schemas.microsoft.com/office/drawing/2014/main" id="{8C4EC70C-5DF8-4225-B5BE-65C9046B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0" name="Oval 28">
            <a:extLst>
              <a:ext uri="{FF2B5EF4-FFF2-40B4-BE49-F238E27FC236}">
                <a16:creationId xmlns:a16="http://schemas.microsoft.com/office/drawing/2014/main" id="{B0198530-4ABA-436B-A0E9-345FF2CD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1" name="Text Box 29">
            <a:extLst>
              <a:ext uri="{FF2B5EF4-FFF2-40B4-BE49-F238E27FC236}">
                <a16:creationId xmlns:a16="http://schemas.microsoft.com/office/drawing/2014/main" id="{24912B54-BEB3-44CE-B9B8-EDB4BA82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2" name="Oval 30">
            <a:extLst>
              <a:ext uri="{FF2B5EF4-FFF2-40B4-BE49-F238E27FC236}">
                <a16:creationId xmlns:a16="http://schemas.microsoft.com/office/drawing/2014/main" id="{E8B3D174-7645-48FE-B8B0-05FD348A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3" name="Text Box 31">
            <a:extLst>
              <a:ext uri="{FF2B5EF4-FFF2-40B4-BE49-F238E27FC236}">
                <a16:creationId xmlns:a16="http://schemas.microsoft.com/office/drawing/2014/main" id="{0EAC77E3-CBCD-4964-980B-E730E4E9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4" name="Oval 32">
            <a:extLst>
              <a:ext uri="{FF2B5EF4-FFF2-40B4-BE49-F238E27FC236}">
                <a16:creationId xmlns:a16="http://schemas.microsoft.com/office/drawing/2014/main" id="{EBE52D5B-1356-4A1D-8A3E-7564EA23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5" name="Text Box 33">
            <a:extLst>
              <a:ext uri="{FF2B5EF4-FFF2-40B4-BE49-F238E27FC236}">
                <a16:creationId xmlns:a16="http://schemas.microsoft.com/office/drawing/2014/main" id="{DA2C6348-FA14-4C87-ACBF-706387DD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6" name="Oval 34">
            <a:extLst>
              <a:ext uri="{FF2B5EF4-FFF2-40B4-BE49-F238E27FC236}">
                <a16:creationId xmlns:a16="http://schemas.microsoft.com/office/drawing/2014/main" id="{CC418B2E-0B47-4F62-932F-040640F4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7" name="Text Box 35">
            <a:extLst>
              <a:ext uri="{FF2B5EF4-FFF2-40B4-BE49-F238E27FC236}">
                <a16:creationId xmlns:a16="http://schemas.microsoft.com/office/drawing/2014/main" id="{CF57743D-C8F0-4ACB-8073-753A4555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8" name="Text Box 36">
            <a:extLst>
              <a:ext uri="{FF2B5EF4-FFF2-40B4-BE49-F238E27FC236}">
                <a16:creationId xmlns:a16="http://schemas.microsoft.com/office/drawing/2014/main" id="{25DE6330-4479-43BC-BD12-8A8539F3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89" name="Text Box 37">
            <a:extLst>
              <a:ext uri="{FF2B5EF4-FFF2-40B4-BE49-F238E27FC236}">
                <a16:creationId xmlns:a16="http://schemas.microsoft.com/office/drawing/2014/main" id="{852435CD-9F89-4374-A6FE-0A171F72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7BF66C89-DCDE-472A-9975-789419FA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1" name="Text Box 39">
            <a:extLst>
              <a:ext uri="{FF2B5EF4-FFF2-40B4-BE49-F238E27FC236}">
                <a16:creationId xmlns:a16="http://schemas.microsoft.com/office/drawing/2014/main" id="{44781B25-04F0-4B84-A3FD-891695BC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2" name="Text Box 40">
            <a:extLst>
              <a:ext uri="{FF2B5EF4-FFF2-40B4-BE49-F238E27FC236}">
                <a16:creationId xmlns:a16="http://schemas.microsoft.com/office/drawing/2014/main" id="{24FF4F9C-4BFE-4686-94CD-B6CC57499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3" name="Text Box 41">
            <a:extLst>
              <a:ext uri="{FF2B5EF4-FFF2-40B4-BE49-F238E27FC236}">
                <a16:creationId xmlns:a16="http://schemas.microsoft.com/office/drawing/2014/main" id="{DC45DF76-9C2E-4339-9E39-5EE576CF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4" name="Text Box 42">
            <a:extLst>
              <a:ext uri="{FF2B5EF4-FFF2-40B4-BE49-F238E27FC236}">
                <a16:creationId xmlns:a16="http://schemas.microsoft.com/office/drawing/2014/main" id="{217529C3-7AE6-4741-B215-3ED2C9F2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5" name="Text Box 43">
            <a:extLst>
              <a:ext uri="{FF2B5EF4-FFF2-40B4-BE49-F238E27FC236}">
                <a16:creationId xmlns:a16="http://schemas.microsoft.com/office/drawing/2014/main" id="{45B74816-5C49-45C1-A318-D37ECBB3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6" name="Text Box 44">
            <a:extLst>
              <a:ext uri="{FF2B5EF4-FFF2-40B4-BE49-F238E27FC236}">
                <a16:creationId xmlns:a16="http://schemas.microsoft.com/office/drawing/2014/main" id="{815E76B0-F4D9-4DB2-BD16-148AA642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7" name="Text Box 45">
            <a:extLst>
              <a:ext uri="{FF2B5EF4-FFF2-40B4-BE49-F238E27FC236}">
                <a16:creationId xmlns:a16="http://schemas.microsoft.com/office/drawing/2014/main" id="{F963BCEC-3FB6-43F9-9624-ECD13213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8" name="Text Box 46">
            <a:extLst>
              <a:ext uri="{FF2B5EF4-FFF2-40B4-BE49-F238E27FC236}">
                <a16:creationId xmlns:a16="http://schemas.microsoft.com/office/drawing/2014/main" id="{7D1EB5BC-77CC-4ADD-9AAD-1B302F98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9" name="Text Box 47">
            <a:extLst>
              <a:ext uri="{FF2B5EF4-FFF2-40B4-BE49-F238E27FC236}">
                <a16:creationId xmlns:a16="http://schemas.microsoft.com/office/drawing/2014/main" id="{DA9556A8-BB6A-4678-90A7-1AA261624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0" name="Text Box 48">
            <a:extLst>
              <a:ext uri="{FF2B5EF4-FFF2-40B4-BE49-F238E27FC236}">
                <a16:creationId xmlns:a16="http://schemas.microsoft.com/office/drawing/2014/main" id="{6F1CA67D-FB2C-4593-B150-F558051AA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1" name="Text Box 49">
            <a:extLst>
              <a:ext uri="{FF2B5EF4-FFF2-40B4-BE49-F238E27FC236}">
                <a16:creationId xmlns:a16="http://schemas.microsoft.com/office/drawing/2014/main" id="{93C40917-B795-42AD-B0ED-C357FBE4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>
            <a:extLst>
              <a:ext uri="{FF2B5EF4-FFF2-40B4-BE49-F238E27FC236}">
                <a16:creationId xmlns:a16="http://schemas.microsoft.com/office/drawing/2014/main" id="{F2924F81-8D9F-4584-89A6-11357ECD8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79" name="Line 3">
            <a:extLst>
              <a:ext uri="{FF2B5EF4-FFF2-40B4-BE49-F238E27FC236}">
                <a16:creationId xmlns:a16="http://schemas.microsoft.com/office/drawing/2014/main" id="{73E97350-E0EA-423D-8759-200BB2EE08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0" name="Line 4">
            <a:extLst>
              <a:ext uri="{FF2B5EF4-FFF2-40B4-BE49-F238E27FC236}">
                <a16:creationId xmlns:a16="http://schemas.microsoft.com/office/drawing/2014/main" id="{B3E6A609-A179-4130-9608-A113EE575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1" name="Line 5">
            <a:extLst>
              <a:ext uri="{FF2B5EF4-FFF2-40B4-BE49-F238E27FC236}">
                <a16:creationId xmlns:a16="http://schemas.microsoft.com/office/drawing/2014/main" id="{819D0996-264C-4B83-9E6F-023E2BAF8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2" name="Line 6">
            <a:extLst>
              <a:ext uri="{FF2B5EF4-FFF2-40B4-BE49-F238E27FC236}">
                <a16:creationId xmlns:a16="http://schemas.microsoft.com/office/drawing/2014/main" id="{FCB92631-EBF9-41DB-92A8-971FD62E3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3" name="Line 7">
            <a:extLst>
              <a:ext uri="{FF2B5EF4-FFF2-40B4-BE49-F238E27FC236}">
                <a16:creationId xmlns:a16="http://schemas.microsoft.com/office/drawing/2014/main" id="{C255E2B8-1D6E-43EF-B946-2CAE4DCEC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4" name="Line 8">
            <a:extLst>
              <a:ext uri="{FF2B5EF4-FFF2-40B4-BE49-F238E27FC236}">
                <a16:creationId xmlns:a16="http://schemas.microsoft.com/office/drawing/2014/main" id="{6E428D0C-76F4-41AE-B347-B1B61DA5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5" name="Line 9">
            <a:extLst>
              <a:ext uri="{FF2B5EF4-FFF2-40B4-BE49-F238E27FC236}">
                <a16:creationId xmlns:a16="http://schemas.microsoft.com/office/drawing/2014/main" id="{8D2C9D4C-4188-461A-A15A-25293855D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6" name="Rectangle 10">
            <a:extLst>
              <a:ext uri="{FF2B5EF4-FFF2-40B4-BE49-F238E27FC236}">
                <a16:creationId xmlns:a16="http://schemas.microsoft.com/office/drawing/2014/main" id="{4855F799-3ED1-413C-BC2D-A87CD24AC5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4 </a:t>
            </a:r>
          </a:p>
        </p:txBody>
      </p:sp>
      <p:sp>
        <p:nvSpPr>
          <p:cNvPr id="459787" name="Rectangle 11">
            <a:extLst>
              <a:ext uri="{FF2B5EF4-FFF2-40B4-BE49-F238E27FC236}">
                <a16:creationId xmlns:a16="http://schemas.microsoft.com/office/drawing/2014/main" id="{53E7D8DE-62F7-4143-AEBE-FE09C83F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9</a:t>
            </a:r>
          </a:p>
        </p:txBody>
      </p:sp>
      <p:sp>
        <p:nvSpPr>
          <p:cNvPr id="459788" name="Line 12">
            <a:extLst>
              <a:ext uri="{FF2B5EF4-FFF2-40B4-BE49-F238E27FC236}">
                <a16:creationId xmlns:a16="http://schemas.microsoft.com/office/drawing/2014/main" id="{34DAB4F4-9122-4346-BC16-4426E8270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9" name="Line 13">
            <a:extLst>
              <a:ext uri="{FF2B5EF4-FFF2-40B4-BE49-F238E27FC236}">
                <a16:creationId xmlns:a16="http://schemas.microsoft.com/office/drawing/2014/main" id="{AF9FBC34-8110-4E94-8273-940960A10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0" name="Line 14">
            <a:extLst>
              <a:ext uri="{FF2B5EF4-FFF2-40B4-BE49-F238E27FC236}">
                <a16:creationId xmlns:a16="http://schemas.microsoft.com/office/drawing/2014/main" id="{ED8CF069-046E-4FEF-8CB4-545CD55F7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1" name="Line 15">
            <a:extLst>
              <a:ext uri="{FF2B5EF4-FFF2-40B4-BE49-F238E27FC236}">
                <a16:creationId xmlns:a16="http://schemas.microsoft.com/office/drawing/2014/main" id="{F76F86EA-C9E6-464A-8C96-162384314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2" name="Oval 16">
            <a:extLst>
              <a:ext uri="{FF2B5EF4-FFF2-40B4-BE49-F238E27FC236}">
                <a16:creationId xmlns:a16="http://schemas.microsoft.com/office/drawing/2014/main" id="{48B85F88-BC99-4058-9FD5-FDD1C221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3" name="Text Box 17">
            <a:extLst>
              <a:ext uri="{FF2B5EF4-FFF2-40B4-BE49-F238E27FC236}">
                <a16:creationId xmlns:a16="http://schemas.microsoft.com/office/drawing/2014/main" id="{2A329F0F-57B9-487F-B915-AE0DF2D0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4" name="Oval 18">
            <a:extLst>
              <a:ext uri="{FF2B5EF4-FFF2-40B4-BE49-F238E27FC236}">
                <a16:creationId xmlns:a16="http://schemas.microsoft.com/office/drawing/2014/main" id="{C208E41B-CA6E-436D-8408-E47F95C4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5" name="Text Box 19">
            <a:extLst>
              <a:ext uri="{FF2B5EF4-FFF2-40B4-BE49-F238E27FC236}">
                <a16:creationId xmlns:a16="http://schemas.microsoft.com/office/drawing/2014/main" id="{7FB8872D-9D17-45F8-96D2-1CDB54EE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6" name="Oval 20">
            <a:extLst>
              <a:ext uri="{FF2B5EF4-FFF2-40B4-BE49-F238E27FC236}">
                <a16:creationId xmlns:a16="http://schemas.microsoft.com/office/drawing/2014/main" id="{EE481FA3-E60F-497E-9CF1-C38B9826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7" name="Text Box 21">
            <a:extLst>
              <a:ext uri="{FF2B5EF4-FFF2-40B4-BE49-F238E27FC236}">
                <a16:creationId xmlns:a16="http://schemas.microsoft.com/office/drawing/2014/main" id="{8058B23A-3237-4402-B089-9D27D464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8" name="Oval 22">
            <a:extLst>
              <a:ext uri="{FF2B5EF4-FFF2-40B4-BE49-F238E27FC236}">
                <a16:creationId xmlns:a16="http://schemas.microsoft.com/office/drawing/2014/main" id="{4E5760B9-1E95-41A1-907E-D4E288B4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9" name="Text Box 23">
            <a:extLst>
              <a:ext uri="{FF2B5EF4-FFF2-40B4-BE49-F238E27FC236}">
                <a16:creationId xmlns:a16="http://schemas.microsoft.com/office/drawing/2014/main" id="{23994FBD-D0EF-4F52-82CA-E6937514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0" name="Line 24">
            <a:extLst>
              <a:ext uri="{FF2B5EF4-FFF2-40B4-BE49-F238E27FC236}">
                <a16:creationId xmlns:a16="http://schemas.microsoft.com/office/drawing/2014/main" id="{7F39D48E-28B8-4878-9F07-3248C72CC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1" name="Line 25">
            <a:extLst>
              <a:ext uri="{FF2B5EF4-FFF2-40B4-BE49-F238E27FC236}">
                <a16:creationId xmlns:a16="http://schemas.microsoft.com/office/drawing/2014/main" id="{3DDF721C-0EEA-4D98-B110-5CEE3EDB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2" name="Oval 26">
            <a:extLst>
              <a:ext uri="{FF2B5EF4-FFF2-40B4-BE49-F238E27FC236}">
                <a16:creationId xmlns:a16="http://schemas.microsoft.com/office/drawing/2014/main" id="{64E4EFCA-90D4-4A1B-B64A-F4A7A59C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3" name="Text Box 27">
            <a:extLst>
              <a:ext uri="{FF2B5EF4-FFF2-40B4-BE49-F238E27FC236}">
                <a16:creationId xmlns:a16="http://schemas.microsoft.com/office/drawing/2014/main" id="{84F1A988-17E5-4387-AC4D-7C3AC0F8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4" name="Oval 28">
            <a:extLst>
              <a:ext uri="{FF2B5EF4-FFF2-40B4-BE49-F238E27FC236}">
                <a16:creationId xmlns:a16="http://schemas.microsoft.com/office/drawing/2014/main" id="{EFB135E3-1FBC-4483-91F1-01A53399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5" name="Text Box 29">
            <a:extLst>
              <a:ext uri="{FF2B5EF4-FFF2-40B4-BE49-F238E27FC236}">
                <a16:creationId xmlns:a16="http://schemas.microsoft.com/office/drawing/2014/main" id="{ADF67EC8-41E9-4EAB-A00D-B7D1C365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6" name="Oval 30">
            <a:extLst>
              <a:ext uri="{FF2B5EF4-FFF2-40B4-BE49-F238E27FC236}">
                <a16:creationId xmlns:a16="http://schemas.microsoft.com/office/drawing/2014/main" id="{49561DF4-ED62-4F6A-8028-3665B3CF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7" name="Text Box 31">
            <a:extLst>
              <a:ext uri="{FF2B5EF4-FFF2-40B4-BE49-F238E27FC236}">
                <a16:creationId xmlns:a16="http://schemas.microsoft.com/office/drawing/2014/main" id="{4C407B6E-FB84-47BC-BD24-B6941A24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8" name="Oval 32">
            <a:extLst>
              <a:ext uri="{FF2B5EF4-FFF2-40B4-BE49-F238E27FC236}">
                <a16:creationId xmlns:a16="http://schemas.microsoft.com/office/drawing/2014/main" id="{95609557-9B9C-46BE-88CB-664986AC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9" name="Text Box 33">
            <a:extLst>
              <a:ext uri="{FF2B5EF4-FFF2-40B4-BE49-F238E27FC236}">
                <a16:creationId xmlns:a16="http://schemas.microsoft.com/office/drawing/2014/main" id="{5ED333DD-EE96-4F88-A629-19FF3A82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0" name="Oval 34">
            <a:extLst>
              <a:ext uri="{FF2B5EF4-FFF2-40B4-BE49-F238E27FC236}">
                <a16:creationId xmlns:a16="http://schemas.microsoft.com/office/drawing/2014/main" id="{A169631B-3D41-43C2-9980-8AA9C77D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11" name="Text Box 35">
            <a:extLst>
              <a:ext uri="{FF2B5EF4-FFF2-40B4-BE49-F238E27FC236}">
                <a16:creationId xmlns:a16="http://schemas.microsoft.com/office/drawing/2014/main" id="{68866395-97D5-42F5-80DE-185C5BD4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2" name="Text Box 36">
            <a:extLst>
              <a:ext uri="{FF2B5EF4-FFF2-40B4-BE49-F238E27FC236}">
                <a16:creationId xmlns:a16="http://schemas.microsoft.com/office/drawing/2014/main" id="{9FDB35DB-862C-4C3F-94DB-C778BB5F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3" name="Text Box 37">
            <a:extLst>
              <a:ext uri="{FF2B5EF4-FFF2-40B4-BE49-F238E27FC236}">
                <a16:creationId xmlns:a16="http://schemas.microsoft.com/office/drawing/2014/main" id="{5896527D-1A66-4339-95C2-16F6E376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4" name="Text Box 38">
            <a:extLst>
              <a:ext uri="{FF2B5EF4-FFF2-40B4-BE49-F238E27FC236}">
                <a16:creationId xmlns:a16="http://schemas.microsoft.com/office/drawing/2014/main" id="{34E55615-C822-4917-9882-E94AC623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5" name="Text Box 39">
            <a:extLst>
              <a:ext uri="{FF2B5EF4-FFF2-40B4-BE49-F238E27FC236}">
                <a16:creationId xmlns:a16="http://schemas.microsoft.com/office/drawing/2014/main" id="{7E33DAB0-338A-43CF-9180-3028BB24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6" name="Text Box 40">
            <a:extLst>
              <a:ext uri="{FF2B5EF4-FFF2-40B4-BE49-F238E27FC236}">
                <a16:creationId xmlns:a16="http://schemas.microsoft.com/office/drawing/2014/main" id="{C5819AE5-4E42-4549-A99F-791AFC4C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7" name="Text Box 41">
            <a:extLst>
              <a:ext uri="{FF2B5EF4-FFF2-40B4-BE49-F238E27FC236}">
                <a16:creationId xmlns:a16="http://schemas.microsoft.com/office/drawing/2014/main" id="{9495330E-AA34-450F-9664-08D8AE24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8" name="Text Box 42">
            <a:extLst>
              <a:ext uri="{FF2B5EF4-FFF2-40B4-BE49-F238E27FC236}">
                <a16:creationId xmlns:a16="http://schemas.microsoft.com/office/drawing/2014/main" id="{9A08C5B5-B3E0-4B1C-B378-21574BD5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9" name="Text Box 43">
            <a:extLst>
              <a:ext uri="{FF2B5EF4-FFF2-40B4-BE49-F238E27FC236}">
                <a16:creationId xmlns:a16="http://schemas.microsoft.com/office/drawing/2014/main" id="{797FBD11-2C9B-4160-8261-94005B8C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0" name="Text Box 44">
            <a:extLst>
              <a:ext uri="{FF2B5EF4-FFF2-40B4-BE49-F238E27FC236}">
                <a16:creationId xmlns:a16="http://schemas.microsoft.com/office/drawing/2014/main" id="{86ED8FEF-8CF6-428B-B086-05ED1451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1" name="Text Box 45">
            <a:extLst>
              <a:ext uri="{FF2B5EF4-FFF2-40B4-BE49-F238E27FC236}">
                <a16:creationId xmlns:a16="http://schemas.microsoft.com/office/drawing/2014/main" id="{A6693030-53B2-4681-8CBB-0A9C55B6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2" name="Text Box 46">
            <a:extLst>
              <a:ext uri="{FF2B5EF4-FFF2-40B4-BE49-F238E27FC236}">
                <a16:creationId xmlns:a16="http://schemas.microsoft.com/office/drawing/2014/main" id="{9290222D-8BFC-478B-B555-CC734B2E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3" name="Text Box 47">
            <a:extLst>
              <a:ext uri="{FF2B5EF4-FFF2-40B4-BE49-F238E27FC236}">
                <a16:creationId xmlns:a16="http://schemas.microsoft.com/office/drawing/2014/main" id="{CAE2B365-50DA-4633-91C4-11BF2CA9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4" name="Text Box 48">
            <a:extLst>
              <a:ext uri="{FF2B5EF4-FFF2-40B4-BE49-F238E27FC236}">
                <a16:creationId xmlns:a16="http://schemas.microsoft.com/office/drawing/2014/main" id="{46F822EE-F590-496A-9BE8-4CEBBBFE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5" name="Text Box 49">
            <a:extLst>
              <a:ext uri="{FF2B5EF4-FFF2-40B4-BE49-F238E27FC236}">
                <a16:creationId xmlns:a16="http://schemas.microsoft.com/office/drawing/2014/main" id="{C9833EBB-161B-452D-A22F-EC52E2D6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>
            <a:extLst>
              <a:ext uri="{FF2B5EF4-FFF2-40B4-BE49-F238E27FC236}">
                <a16:creationId xmlns:a16="http://schemas.microsoft.com/office/drawing/2014/main" id="{22DC890A-A19C-4A59-A4B6-B942C4D87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3" name="Line 3">
            <a:extLst>
              <a:ext uri="{FF2B5EF4-FFF2-40B4-BE49-F238E27FC236}">
                <a16:creationId xmlns:a16="http://schemas.microsoft.com/office/drawing/2014/main" id="{C95CB6FA-0522-4109-927C-2447E6EF49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4" name="Line 4">
            <a:extLst>
              <a:ext uri="{FF2B5EF4-FFF2-40B4-BE49-F238E27FC236}">
                <a16:creationId xmlns:a16="http://schemas.microsoft.com/office/drawing/2014/main" id="{1B2C5FA3-041F-4E30-A613-D47B4CBFD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5" name="Line 5">
            <a:extLst>
              <a:ext uri="{FF2B5EF4-FFF2-40B4-BE49-F238E27FC236}">
                <a16:creationId xmlns:a16="http://schemas.microsoft.com/office/drawing/2014/main" id="{6A638A54-EF0B-40AD-84C1-1887936A0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6" name="Line 6">
            <a:extLst>
              <a:ext uri="{FF2B5EF4-FFF2-40B4-BE49-F238E27FC236}">
                <a16:creationId xmlns:a16="http://schemas.microsoft.com/office/drawing/2014/main" id="{0A2F3088-B073-4A26-ABA8-8237394904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7" name="Line 7">
            <a:extLst>
              <a:ext uri="{FF2B5EF4-FFF2-40B4-BE49-F238E27FC236}">
                <a16:creationId xmlns:a16="http://schemas.microsoft.com/office/drawing/2014/main" id="{20FFD480-949B-43A1-9F49-5D63A418A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8" name="Line 8">
            <a:extLst>
              <a:ext uri="{FF2B5EF4-FFF2-40B4-BE49-F238E27FC236}">
                <a16:creationId xmlns:a16="http://schemas.microsoft.com/office/drawing/2014/main" id="{965F0B94-352A-4222-AAE7-41FF1D1DE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9" name="Line 9">
            <a:extLst>
              <a:ext uri="{FF2B5EF4-FFF2-40B4-BE49-F238E27FC236}">
                <a16:creationId xmlns:a16="http://schemas.microsoft.com/office/drawing/2014/main" id="{C6691F8D-41E3-48E1-A2B9-72F64F157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0" name="Rectangle 10">
            <a:extLst>
              <a:ext uri="{FF2B5EF4-FFF2-40B4-BE49-F238E27FC236}">
                <a16:creationId xmlns:a16="http://schemas.microsoft.com/office/drawing/2014/main" id="{B0F8EEF2-60F6-488B-A10F-7CD2E11EC3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5 </a:t>
            </a:r>
          </a:p>
        </p:txBody>
      </p:sp>
      <p:sp>
        <p:nvSpPr>
          <p:cNvPr id="460811" name="Rectangle 11">
            <a:extLst>
              <a:ext uri="{FF2B5EF4-FFF2-40B4-BE49-F238E27FC236}">
                <a16:creationId xmlns:a16="http://schemas.microsoft.com/office/drawing/2014/main" id="{05563B35-3B98-4184-B1F7-076CF4D02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13</a:t>
            </a:r>
          </a:p>
        </p:txBody>
      </p:sp>
      <p:sp>
        <p:nvSpPr>
          <p:cNvPr id="460812" name="Line 12">
            <a:extLst>
              <a:ext uri="{FF2B5EF4-FFF2-40B4-BE49-F238E27FC236}">
                <a16:creationId xmlns:a16="http://schemas.microsoft.com/office/drawing/2014/main" id="{9638710D-D5AD-45C4-A93C-A5E6C6A74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3" name="Line 13">
            <a:extLst>
              <a:ext uri="{FF2B5EF4-FFF2-40B4-BE49-F238E27FC236}">
                <a16:creationId xmlns:a16="http://schemas.microsoft.com/office/drawing/2014/main" id="{26B684F3-8281-4050-B474-E4496731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4" name="Line 14">
            <a:extLst>
              <a:ext uri="{FF2B5EF4-FFF2-40B4-BE49-F238E27FC236}">
                <a16:creationId xmlns:a16="http://schemas.microsoft.com/office/drawing/2014/main" id="{DAC406A3-2AAC-494F-B449-C05209FB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5" name="Line 15">
            <a:extLst>
              <a:ext uri="{FF2B5EF4-FFF2-40B4-BE49-F238E27FC236}">
                <a16:creationId xmlns:a16="http://schemas.microsoft.com/office/drawing/2014/main" id="{66109F20-6331-4F62-AF2F-4F3D3AA4C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6" name="Oval 16">
            <a:extLst>
              <a:ext uri="{FF2B5EF4-FFF2-40B4-BE49-F238E27FC236}">
                <a16:creationId xmlns:a16="http://schemas.microsoft.com/office/drawing/2014/main" id="{BF796234-900C-4C9F-9782-DAF87964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7" name="Text Box 17">
            <a:extLst>
              <a:ext uri="{FF2B5EF4-FFF2-40B4-BE49-F238E27FC236}">
                <a16:creationId xmlns:a16="http://schemas.microsoft.com/office/drawing/2014/main" id="{6C3F48BA-326F-4137-AA38-6A868EEB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18" name="Oval 18">
            <a:extLst>
              <a:ext uri="{FF2B5EF4-FFF2-40B4-BE49-F238E27FC236}">
                <a16:creationId xmlns:a16="http://schemas.microsoft.com/office/drawing/2014/main" id="{6F57AA43-4741-41EE-82D4-19D59A68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9" name="Text Box 19">
            <a:extLst>
              <a:ext uri="{FF2B5EF4-FFF2-40B4-BE49-F238E27FC236}">
                <a16:creationId xmlns:a16="http://schemas.microsoft.com/office/drawing/2014/main" id="{293DD3A4-0775-47BA-90A2-3136A1C9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0" name="Oval 20">
            <a:extLst>
              <a:ext uri="{FF2B5EF4-FFF2-40B4-BE49-F238E27FC236}">
                <a16:creationId xmlns:a16="http://schemas.microsoft.com/office/drawing/2014/main" id="{0B18232F-A784-4873-84B6-825D5D55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1" name="Text Box 21">
            <a:extLst>
              <a:ext uri="{FF2B5EF4-FFF2-40B4-BE49-F238E27FC236}">
                <a16:creationId xmlns:a16="http://schemas.microsoft.com/office/drawing/2014/main" id="{BF2544C0-FB51-4DC6-A240-83F2809E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2" name="Oval 22">
            <a:extLst>
              <a:ext uri="{FF2B5EF4-FFF2-40B4-BE49-F238E27FC236}">
                <a16:creationId xmlns:a16="http://schemas.microsoft.com/office/drawing/2014/main" id="{4176CCCC-D45E-4C3C-ACF8-7DAE14F8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3" name="Text Box 23">
            <a:extLst>
              <a:ext uri="{FF2B5EF4-FFF2-40B4-BE49-F238E27FC236}">
                <a16:creationId xmlns:a16="http://schemas.microsoft.com/office/drawing/2014/main" id="{AAFD5D0F-A226-49C4-BD2B-11B30486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4" name="Line 24">
            <a:extLst>
              <a:ext uri="{FF2B5EF4-FFF2-40B4-BE49-F238E27FC236}">
                <a16:creationId xmlns:a16="http://schemas.microsoft.com/office/drawing/2014/main" id="{2568A6F7-B47B-4A89-8B64-5DEC1CDF4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5" name="Line 25">
            <a:extLst>
              <a:ext uri="{FF2B5EF4-FFF2-40B4-BE49-F238E27FC236}">
                <a16:creationId xmlns:a16="http://schemas.microsoft.com/office/drawing/2014/main" id="{17BDCA63-68C0-4994-A97A-9A65ED80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6" name="Oval 26">
            <a:extLst>
              <a:ext uri="{FF2B5EF4-FFF2-40B4-BE49-F238E27FC236}">
                <a16:creationId xmlns:a16="http://schemas.microsoft.com/office/drawing/2014/main" id="{CCF0B4A3-2322-40F8-919F-424F421C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7" name="Text Box 27">
            <a:extLst>
              <a:ext uri="{FF2B5EF4-FFF2-40B4-BE49-F238E27FC236}">
                <a16:creationId xmlns:a16="http://schemas.microsoft.com/office/drawing/2014/main" id="{AD7EC706-ACF4-4EA2-AF4D-C52DE6B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8" name="Oval 28">
            <a:extLst>
              <a:ext uri="{FF2B5EF4-FFF2-40B4-BE49-F238E27FC236}">
                <a16:creationId xmlns:a16="http://schemas.microsoft.com/office/drawing/2014/main" id="{BAB28836-8B44-4CF9-9AC1-E4027EA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9" name="Text Box 29">
            <a:extLst>
              <a:ext uri="{FF2B5EF4-FFF2-40B4-BE49-F238E27FC236}">
                <a16:creationId xmlns:a16="http://schemas.microsoft.com/office/drawing/2014/main" id="{AEE41CF1-E5D6-40CB-B7DA-C22AE7758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0" name="Oval 30">
            <a:extLst>
              <a:ext uri="{FF2B5EF4-FFF2-40B4-BE49-F238E27FC236}">
                <a16:creationId xmlns:a16="http://schemas.microsoft.com/office/drawing/2014/main" id="{FD74322E-9400-49C6-82D8-07FBBBBE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1" name="Text Box 31">
            <a:extLst>
              <a:ext uri="{FF2B5EF4-FFF2-40B4-BE49-F238E27FC236}">
                <a16:creationId xmlns:a16="http://schemas.microsoft.com/office/drawing/2014/main" id="{849CED39-DFAB-43EA-84F5-6C8E4912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2" name="Oval 32">
            <a:extLst>
              <a:ext uri="{FF2B5EF4-FFF2-40B4-BE49-F238E27FC236}">
                <a16:creationId xmlns:a16="http://schemas.microsoft.com/office/drawing/2014/main" id="{8B66D8EC-A2C2-4ABD-8106-F2BF885B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3" name="Text Box 33">
            <a:extLst>
              <a:ext uri="{FF2B5EF4-FFF2-40B4-BE49-F238E27FC236}">
                <a16:creationId xmlns:a16="http://schemas.microsoft.com/office/drawing/2014/main" id="{AF0E3F03-A5F0-4287-9B46-6F8C229CB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4" name="Oval 34">
            <a:extLst>
              <a:ext uri="{FF2B5EF4-FFF2-40B4-BE49-F238E27FC236}">
                <a16:creationId xmlns:a16="http://schemas.microsoft.com/office/drawing/2014/main" id="{044A7D6D-A376-4DCD-8DEC-BD4B897A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5" name="Text Box 35">
            <a:extLst>
              <a:ext uri="{FF2B5EF4-FFF2-40B4-BE49-F238E27FC236}">
                <a16:creationId xmlns:a16="http://schemas.microsoft.com/office/drawing/2014/main" id="{8BA9254A-7EA6-43CF-8118-4F969DD4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6" name="Text Box 36">
            <a:extLst>
              <a:ext uri="{FF2B5EF4-FFF2-40B4-BE49-F238E27FC236}">
                <a16:creationId xmlns:a16="http://schemas.microsoft.com/office/drawing/2014/main" id="{D3968013-E7DD-44B0-BFE0-C4746665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7" name="Text Box 37">
            <a:extLst>
              <a:ext uri="{FF2B5EF4-FFF2-40B4-BE49-F238E27FC236}">
                <a16:creationId xmlns:a16="http://schemas.microsoft.com/office/drawing/2014/main" id="{1DB4CCD2-2031-4A65-A280-782B7CBA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8" name="Text Box 38">
            <a:extLst>
              <a:ext uri="{FF2B5EF4-FFF2-40B4-BE49-F238E27FC236}">
                <a16:creationId xmlns:a16="http://schemas.microsoft.com/office/drawing/2014/main" id="{AA5EAF89-4D7A-4D44-8441-36DBD2DC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9" name="Text Box 39">
            <a:extLst>
              <a:ext uri="{FF2B5EF4-FFF2-40B4-BE49-F238E27FC236}">
                <a16:creationId xmlns:a16="http://schemas.microsoft.com/office/drawing/2014/main" id="{11886BE5-4521-4AD5-A8B2-25DAB4EB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0" name="Text Box 40">
            <a:extLst>
              <a:ext uri="{FF2B5EF4-FFF2-40B4-BE49-F238E27FC236}">
                <a16:creationId xmlns:a16="http://schemas.microsoft.com/office/drawing/2014/main" id="{68FA9154-B2D9-46AF-AAF9-B9890C01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1" name="Text Box 41">
            <a:extLst>
              <a:ext uri="{FF2B5EF4-FFF2-40B4-BE49-F238E27FC236}">
                <a16:creationId xmlns:a16="http://schemas.microsoft.com/office/drawing/2014/main" id="{78CE6834-382E-4129-9945-D12FD49D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2" name="Text Box 42">
            <a:extLst>
              <a:ext uri="{FF2B5EF4-FFF2-40B4-BE49-F238E27FC236}">
                <a16:creationId xmlns:a16="http://schemas.microsoft.com/office/drawing/2014/main" id="{DBAD41B1-2F58-4B81-9C0C-91CC2F67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3" name="Text Box 43">
            <a:extLst>
              <a:ext uri="{FF2B5EF4-FFF2-40B4-BE49-F238E27FC236}">
                <a16:creationId xmlns:a16="http://schemas.microsoft.com/office/drawing/2014/main" id="{7EA7B66C-D549-44F9-8DBD-EBD38082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4" name="Text Box 44">
            <a:extLst>
              <a:ext uri="{FF2B5EF4-FFF2-40B4-BE49-F238E27FC236}">
                <a16:creationId xmlns:a16="http://schemas.microsoft.com/office/drawing/2014/main" id="{974B5B53-1785-4FD5-92D7-8F9EBF3F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5" name="Text Box 45">
            <a:extLst>
              <a:ext uri="{FF2B5EF4-FFF2-40B4-BE49-F238E27FC236}">
                <a16:creationId xmlns:a16="http://schemas.microsoft.com/office/drawing/2014/main" id="{99DCD70F-C9F4-40B8-81A8-31FF8DA8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6" name="Text Box 46">
            <a:extLst>
              <a:ext uri="{FF2B5EF4-FFF2-40B4-BE49-F238E27FC236}">
                <a16:creationId xmlns:a16="http://schemas.microsoft.com/office/drawing/2014/main" id="{D1F9CE5A-350C-4461-906B-8FF0731A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7" name="Text Box 47">
            <a:extLst>
              <a:ext uri="{FF2B5EF4-FFF2-40B4-BE49-F238E27FC236}">
                <a16:creationId xmlns:a16="http://schemas.microsoft.com/office/drawing/2014/main" id="{C7D29C9A-2CF9-4D2E-A961-0C1369D1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8" name="Text Box 48">
            <a:extLst>
              <a:ext uri="{FF2B5EF4-FFF2-40B4-BE49-F238E27FC236}">
                <a16:creationId xmlns:a16="http://schemas.microsoft.com/office/drawing/2014/main" id="{2B1B546B-33C5-4D0F-8656-0BAFFC6E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9" name="Text Box 49">
            <a:extLst>
              <a:ext uri="{FF2B5EF4-FFF2-40B4-BE49-F238E27FC236}">
                <a16:creationId xmlns:a16="http://schemas.microsoft.com/office/drawing/2014/main" id="{ECF98A70-B3E7-4DFD-8D13-3F41FDC7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Line 2">
            <a:extLst>
              <a:ext uri="{FF2B5EF4-FFF2-40B4-BE49-F238E27FC236}">
                <a16:creationId xmlns:a16="http://schemas.microsoft.com/office/drawing/2014/main" id="{46254316-B978-47F8-A82F-7E4C6F7AC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7" name="Line 3">
            <a:extLst>
              <a:ext uri="{FF2B5EF4-FFF2-40B4-BE49-F238E27FC236}">
                <a16:creationId xmlns:a16="http://schemas.microsoft.com/office/drawing/2014/main" id="{5096A088-BECB-4C25-95FA-F74714F141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8" name="Line 4">
            <a:extLst>
              <a:ext uri="{FF2B5EF4-FFF2-40B4-BE49-F238E27FC236}">
                <a16:creationId xmlns:a16="http://schemas.microsoft.com/office/drawing/2014/main" id="{8C91D425-556B-46D9-95BE-036F2EDB7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9" name="Line 5">
            <a:extLst>
              <a:ext uri="{FF2B5EF4-FFF2-40B4-BE49-F238E27FC236}">
                <a16:creationId xmlns:a16="http://schemas.microsoft.com/office/drawing/2014/main" id="{D8FA72D3-F882-4A6A-BF8B-1A0E15BD2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0" name="Line 6">
            <a:extLst>
              <a:ext uri="{FF2B5EF4-FFF2-40B4-BE49-F238E27FC236}">
                <a16:creationId xmlns:a16="http://schemas.microsoft.com/office/drawing/2014/main" id="{9DD0C600-8190-4168-B6D2-14BA72DB2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1" name="Line 7">
            <a:extLst>
              <a:ext uri="{FF2B5EF4-FFF2-40B4-BE49-F238E27FC236}">
                <a16:creationId xmlns:a16="http://schemas.microsoft.com/office/drawing/2014/main" id="{4F745D19-7284-4343-9352-578866B74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2" name="Line 8">
            <a:extLst>
              <a:ext uri="{FF2B5EF4-FFF2-40B4-BE49-F238E27FC236}">
                <a16:creationId xmlns:a16="http://schemas.microsoft.com/office/drawing/2014/main" id="{B359308E-BF25-4709-98F1-F2D99B2B4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3" name="Line 9">
            <a:extLst>
              <a:ext uri="{FF2B5EF4-FFF2-40B4-BE49-F238E27FC236}">
                <a16:creationId xmlns:a16="http://schemas.microsoft.com/office/drawing/2014/main" id="{219BE0A4-A1CC-4A74-B012-D88519358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5CC18953-98BA-4D7C-8373-241300E77D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6 </a:t>
            </a:r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BA1B3789-275E-48EE-8B45-DED7A006D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20</a:t>
            </a:r>
          </a:p>
        </p:txBody>
      </p:sp>
      <p:sp>
        <p:nvSpPr>
          <p:cNvPr id="461836" name="Line 12">
            <a:extLst>
              <a:ext uri="{FF2B5EF4-FFF2-40B4-BE49-F238E27FC236}">
                <a16:creationId xmlns:a16="http://schemas.microsoft.com/office/drawing/2014/main" id="{0912D943-AF69-4997-9883-46536508A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7" name="Line 13">
            <a:extLst>
              <a:ext uri="{FF2B5EF4-FFF2-40B4-BE49-F238E27FC236}">
                <a16:creationId xmlns:a16="http://schemas.microsoft.com/office/drawing/2014/main" id="{C2BC4A93-4D2D-406E-AB61-D7C67FCAA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8" name="Line 14">
            <a:extLst>
              <a:ext uri="{FF2B5EF4-FFF2-40B4-BE49-F238E27FC236}">
                <a16:creationId xmlns:a16="http://schemas.microsoft.com/office/drawing/2014/main" id="{F071E786-82D5-4CA2-897E-61F474443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9" name="Line 15">
            <a:extLst>
              <a:ext uri="{FF2B5EF4-FFF2-40B4-BE49-F238E27FC236}">
                <a16:creationId xmlns:a16="http://schemas.microsoft.com/office/drawing/2014/main" id="{5EE5050C-B60E-4B1F-BEA9-AE3D27AB9F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0" name="Oval 16">
            <a:extLst>
              <a:ext uri="{FF2B5EF4-FFF2-40B4-BE49-F238E27FC236}">
                <a16:creationId xmlns:a16="http://schemas.microsoft.com/office/drawing/2014/main" id="{590F12AD-2389-4E5A-BC1C-3A7296D7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1" name="Text Box 17">
            <a:extLst>
              <a:ext uri="{FF2B5EF4-FFF2-40B4-BE49-F238E27FC236}">
                <a16:creationId xmlns:a16="http://schemas.microsoft.com/office/drawing/2014/main" id="{7DF33445-94B7-41BB-902B-82D13EFA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2" name="Oval 18">
            <a:extLst>
              <a:ext uri="{FF2B5EF4-FFF2-40B4-BE49-F238E27FC236}">
                <a16:creationId xmlns:a16="http://schemas.microsoft.com/office/drawing/2014/main" id="{1FAB573F-E6CE-4E5A-B693-595BD51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3" name="Text Box 19">
            <a:extLst>
              <a:ext uri="{FF2B5EF4-FFF2-40B4-BE49-F238E27FC236}">
                <a16:creationId xmlns:a16="http://schemas.microsoft.com/office/drawing/2014/main" id="{95143997-DC09-480F-89A7-3B36C935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4" name="Oval 20">
            <a:extLst>
              <a:ext uri="{FF2B5EF4-FFF2-40B4-BE49-F238E27FC236}">
                <a16:creationId xmlns:a16="http://schemas.microsoft.com/office/drawing/2014/main" id="{DF4B708E-B13E-4E20-ADF7-2F1CBC9E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5" name="Text Box 21">
            <a:extLst>
              <a:ext uri="{FF2B5EF4-FFF2-40B4-BE49-F238E27FC236}">
                <a16:creationId xmlns:a16="http://schemas.microsoft.com/office/drawing/2014/main" id="{9CEC3849-3201-449E-85B1-1AA1F3E40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6" name="Oval 22">
            <a:extLst>
              <a:ext uri="{FF2B5EF4-FFF2-40B4-BE49-F238E27FC236}">
                <a16:creationId xmlns:a16="http://schemas.microsoft.com/office/drawing/2014/main" id="{77218DEC-D3F4-488D-A184-B74546DD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7" name="Text Box 23">
            <a:extLst>
              <a:ext uri="{FF2B5EF4-FFF2-40B4-BE49-F238E27FC236}">
                <a16:creationId xmlns:a16="http://schemas.microsoft.com/office/drawing/2014/main" id="{491CA985-D95B-4AFD-84E0-AE7E84D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8" name="Line 24">
            <a:extLst>
              <a:ext uri="{FF2B5EF4-FFF2-40B4-BE49-F238E27FC236}">
                <a16:creationId xmlns:a16="http://schemas.microsoft.com/office/drawing/2014/main" id="{2B045965-633F-4421-AD23-30D7E6DA7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9" name="Line 25">
            <a:extLst>
              <a:ext uri="{FF2B5EF4-FFF2-40B4-BE49-F238E27FC236}">
                <a16:creationId xmlns:a16="http://schemas.microsoft.com/office/drawing/2014/main" id="{C027B1C7-9429-4E1A-8803-0302FFB6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50" name="Oval 26">
            <a:extLst>
              <a:ext uri="{FF2B5EF4-FFF2-40B4-BE49-F238E27FC236}">
                <a16:creationId xmlns:a16="http://schemas.microsoft.com/office/drawing/2014/main" id="{729324AF-11E5-435A-B885-033C9E91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1" name="Text Box 27">
            <a:extLst>
              <a:ext uri="{FF2B5EF4-FFF2-40B4-BE49-F238E27FC236}">
                <a16:creationId xmlns:a16="http://schemas.microsoft.com/office/drawing/2014/main" id="{78643431-F714-4C2B-9DC6-EA321F11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2" name="Oval 28">
            <a:extLst>
              <a:ext uri="{FF2B5EF4-FFF2-40B4-BE49-F238E27FC236}">
                <a16:creationId xmlns:a16="http://schemas.microsoft.com/office/drawing/2014/main" id="{051575A9-A6DD-4854-869D-152C934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3" name="Text Box 29">
            <a:extLst>
              <a:ext uri="{FF2B5EF4-FFF2-40B4-BE49-F238E27FC236}">
                <a16:creationId xmlns:a16="http://schemas.microsoft.com/office/drawing/2014/main" id="{3DABBAD7-3C6C-4375-A857-46286686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4" name="Oval 30">
            <a:extLst>
              <a:ext uri="{FF2B5EF4-FFF2-40B4-BE49-F238E27FC236}">
                <a16:creationId xmlns:a16="http://schemas.microsoft.com/office/drawing/2014/main" id="{AE48D071-C292-4F37-B658-1B2D30E2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5" name="Text Box 31">
            <a:extLst>
              <a:ext uri="{FF2B5EF4-FFF2-40B4-BE49-F238E27FC236}">
                <a16:creationId xmlns:a16="http://schemas.microsoft.com/office/drawing/2014/main" id="{312CC1EF-C4A5-417F-B3E0-1A309C15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6" name="Oval 32">
            <a:extLst>
              <a:ext uri="{FF2B5EF4-FFF2-40B4-BE49-F238E27FC236}">
                <a16:creationId xmlns:a16="http://schemas.microsoft.com/office/drawing/2014/main" id="{C2EBC8DE-22BC-49CF-97DE-455EF076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7" name="Text Box 33">
            <a:extLst>
              <a:ext uri="{FF2B5EF4-FFF2-40B4-BE49-F238E27FC236}">
                <a16:creationId xmlns:a16="http://schemas.microsoft.com/office/drawing/2014/main" id="{1934A2EF-1395-4550-9A01-6BF3037A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8" name="Oval 34">
            <a:extLst>
              <a:ext uri="{FF2B5EF4-FFF2-40B4-BE49-F238E27FC236}">
                <a16:creationId xmlns:a16="http://schemas.microsoft.com/office/drawing/2014/main" id="{3B006F80-3F61-42B1-97AE-2E66D747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9" name="Text Box 35">
            <a:extLst>
              <a:ext uri="{FF2B5EF4-FFF2-40B4-BE49-F238E27FC236}">
                <a16:creationId xmlns:a16="http://schemas.microsoft.com/office/drawing/2014/main" id="{0BE08B8F-05DF-44AE-A066-107BB61A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60" name="Text Box 36">
            <a:extLst>
              <a:ext uri="{FF2B5EF4-FFF2-40B4-BE49-F238E27FC236}">
                <a16:creationId xmlns:a16="http://schemas.microsoft.com/office/drawing/2014/main" id="{97DEB051-45F8-46DA-8DB8-DEF1130F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1" name="Text Box 37">
            <a:extLst>
              <a:ext uri="{FF2B5EF4-FFF2-40B4-BE49-F238E27FC236}">
                <a16:creationId xmlns:a16="http://schemas.microsoft.com/office/drawing/2014/main" id="{25BBA7FF-7685-469A-8295-62BF0C5C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2" name="Text Box 38">
            <a:extLst>
              <a:ext uri="{FF2B5EF4-FFF2-40B4-BE49-F238E27FC236}">
                <a16:creationId xmlns:a16="http://schemas.microsoft.com/office/drawing/2014/main" id="{026EA730-BACE-4D82-9057-70CAF9DA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3" name="Text Box 39">
            <a:extLst>
              <a:ext uri="{FF2B5EF4-FFF2-40B4-BE49-F238E27FC236}">
                <a16:creationId xmlns:a16="http://schemas.microsoft.com/office/drawing/2014/main" id="{CC0A5C70-3FC3-41E4-BE75-E7D5C28F3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4" name="Text Box 40">
            <a:extLst>
              <a:ext uri="{FF2B5EF4-FFF2-40B4-BE49-F238E27FC236}">
                <a16:creationId xmlns:a16="http://schemas.microsoft.com/office/drawing/2014/main" id="{92F27DF2-B3EC-4CFA-9248-D13BDA10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5" name="Text Box 41">
            <a:extLst>
              <a:ext uri="{FF2B5EF4-FFF2-40B4-BE49-F238E27FC236}">
                <a16:creationId xmlns:a16="http://schemas.microsoft.com/office/drawing/2014/main" id="{5E1BBF1A-64A9-4F5E-990C-A3660CA31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6" name="Text Box 42">
            <a:extLst>
              <a:ext uri="{FF2B5EF4-FFF2-40B4-BE49-F238E27FC236}">
                <a16:creationId xmlns:a16="http://schemas.microsoft.com/office/drawing/2014/main" id="{BA6A708A-2F39-4A41-94F7-025C0AA8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7" name="Text Box 43">
            <a:extLst>
              <a:ext uri="{FF2B5EF4-FFF2-40B4-BE49-F238E27FC236}">
                <a16:creationId xmlns:a16="http://schemas.microsoft.com/office/drawing/2014/main" id="{C4697397-CD10-43D7-A36D-0A19AEB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8" name="Text Box 44">
            <a:extLst>
              <a:ext uri="{FF2B5EF4-FFF2-40B4-BE49-F238E27FC236}">
                <a16:creationId xmlns:a16="http://schemas.microsoft.com/office/drawing/2014/main" id="{B1911046-6158-4870-A647-2A69C6AA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9" name="Text Box 45">
            <a:extLst>
              <a:ext uri="{FF2B5EF4-FFF2-40B4-BE49-F238E27FC236}">
                <a16:creationId xmlns:a16="http://schemas.microsoft.com/office/drawing/2014/main" id="{C8F25754-B28A-4760-B21C-BE1E3E76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0" name="Text Box 46">
            <a:extLst>
              <a:ext uri="{FF2B5EF4-FFF2-40B4-BE49-F238E27FC236}">
                <a16:creationId xmlns:a16="http://schemas.microsoft.com/office/drawing/2014/main" id="{335AF98C-CF66-4DF9-B7B9-5BA4E648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1" name="Text Box 47">
            <a:extLst>
              <a:ext uri="{FF2B5EF4-FFF2-40B4-BE49-F238E27FC236}">
                <a16:creationId xmlns:a16="http://schemas.microsoft.com/office/drawing/2014/main" id="{BE1EA86B-4362-4886-B4E3-02CA9B48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2" name="Text Box 48">
            <a:extLst>
              <a:ext uri="{FF2B5EF4-FFF2-40B4-BE49-F238E27FC236}">
                <a16:creationId xmlns:a16="http://schemas.microsoft.com/office/drawing/2014/main" id="{C7B913B1-8459-4C58-98BE-F97D897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3" name="Text Box 49">
            <a:extLst>
              <a:ext uri="{FF2B5EF4-FFF2-40B4-BE49-F238E27FC236}">
                <a16:creationId xmlns:a16="http://schemas.microsoft.com/office/drawing/2014/main" id="{376DC195-1887-4340-BE31-0F87997F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4" name="Line 50">
            <a:extLst>
              <a:ext uri="{FF2B5EF4-FFF2-40B4-BE49-F238E27FC236}">
                <a16:creationId xmlns:a16="http://schemas.microsoft.com/office/drawing/2014/main" id="{BC00AD07-FD9A-40E5-A3A1-6833D4C5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789364"/>
            <a:ext cx="574675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5" name="Line 51">
            <a:extLst>
              <a:ext uri="{FF2B5EF4-FFF2-40B4-BE49-F238E27FC236}">
                <a16:creationId xmlns:a16="http://schemas.microsoft.com/office/drawing/2014/main" id="{5001C50A-DB99-4D46-BCBE-D8C4E0192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3644901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6" name="Line 52">
            <a:extLst>
              <a:ext uri="{FF2B5EF4-FFF2-40B4-BE49-F238E27FC236}">
                <a16:creationId xmlns:a16="http://schemas.microsoft.com/office/drawing/2014/main" id="{5FA0454A-4E6C-4949-9E2A-AAD6F8C50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789363"/>
            <a:ext cx="64770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7" name="Line 53">
            <a:extLst>
              <a:ext uri="{FF2B5EF4-FFF2-40B4-BE49-F238E27FC236}">
                <a16:creationId xmlns:a16="http://schemas.microsoft.com/office/drawing/2014/main" id="{F5018EE4-9777-469E-B09A-53CCCBA0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573463"/>
            <a:ext cx="21590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Line 2">
            <a:extLst>
              <a:ext uri="{FF2B5EF4-FFF2-40B4-BE49-F238E27FC236}">
                <a16:creationId xmlns:a16="http://schemas.microsoft.com/office/drawing/2014/main" id="{3C86D0E8-E7A0-40CE-950D-88D782997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1" name="Line 3">
            <a:extLst>
              <a:ext uri="{FF2B5EF4-FFF2-40B4-BE49-F238E27FC236}">
                <a16:creationId xmlns:a16="http://schemas.microsoft.com/office/drawing/2014/main" id="{D0E6593A-4B4E-4872-A3F0-69C1DCB62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2" name="Line 4">
            <a:extLst>
              <a:ext uri="{FF2B5EF4-FFF2-40B4-BE49-F238E27FC236}">
                <a16:creationId xmlns:a16="http://schemas.microsoft.com/office/drawing/2014/main" id="{87AC3ABA-B4CB-4A42-B01F-C9B8E82EED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3" name="Line 5">
            <a:extLst>
              <a:ext uri="{FF2B5EF4-FFF2-40B4-BE49-F238E27FC236}">
                <a16:creationId xmlns:a16="http://schemas.microsoft.com/office/drawing/2014/main" id="{D0FD2990-A923-4978-B1C5-6BBF5EBBC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4" name="Line 6">
            <a:extLst>
              <a:ext uri="{FF2B5EF4-FFF2-40B4-BE49-F238E27FC236}">
                <a16:creationId xmlns:a16="http://schemas.microsoft.com/office/drawing/2014/main" id="{114D592C-D6B0-4C35-83DC-8227A1C17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5" name="Line 7">
            <a:extLst>
              <a:ext uri="{FF2B5EF4-FFF2-40B4-BE49-F238E27FC236}">
                <a16:creationId xmlns:a16="http://schemas.microsoft.com/office/drawing/2014/main" id="{6CFBC7CA-D60C-4924-BD8C-76289E2302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6" name="Line 8">
            <a:extLst>
              <a:ext uri="{FF2B5EF4-FFF2-40B4-BE49-F238E27FC236}">
                <a16:creationId xmlns:a16="http://schemas.microsoft.com/office/drawing/2014/main" id="{79397B0A-ACD5-4E5F-B3B4-597A4CBA4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7" name="Line 9">
            <a:extLst>
              <a:ext uri="{FF2B5EF4-FFF2-40B4-BE49-F238E27FC236}">
                <a16:creationId xmlns:a16="http://schemas.microsoft.com/office/drawing/2014/main" id="{2DF4E2A6-F1A9-407C-B9E9-33E77D1EC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8" name="Rectangle 10">
            <a:extLst>
              <a:ext uri="{FF2B5EF4-FFF2-40B4-BE49-F238E27FC236}">
                <a16:creationId xmlns:a16="http://schemas.microsoft.com/office/drawing/2014/main" id="{BFFE8D1C-7B1D-4717-831B-4B2F2952F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7</a:t>
            </a:r>
          </a:p>
        </p:txBody>
      </p:sp>
      <p:sp>
        <p:nvSpPr>
          <p:cNvPr id="462859" name="Rectangle 11">
            <a:extLst>
              <a:ext uri="{FF2B5EF4-FFF2-40B4-BE49-F238E27FC236}">
                <a16:creationId xmlns:a16="http://schemas.microsoft.com/office/drawing/2014/main" id="{808E4321-1EBD-41E0-9483-1E86C969F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28</a:t>
            </a:r>
          </a:p>
        </p:txBody>
      </p:sp>
      <p:sp>
        <p:nvSpPr>
          <p:cNvPr id="462860" name="Line 12">
            <a:extLst>
              <a:ext uri="{FF2B5EF4-FFF2-40B4-BE49-F238E27FC236}">
                <a16:creationId xmlns:a16="http://schemas.microsoft.com/office/drawing/2014/main" id="{A99BC929-6DE8-4A02-AB0D-8B9DE3EE0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1" name="Line 13">
            <a:extLst>
              <a:ext uri="{FF2B5EF4-FFF2-40B4-BE49-F238E27FC236}">
                <a16:creationId xmlns:a16="http://schemas.microsoft.com/office/drawing/2014/main" id="{FC1A9261-AA81-41FA-9D69-BBC88F4C6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2" name="Line 14">
            <a:extLst>
              <a:ext uri="{FF2B5EF4-FFF2-40B4-BE49-F238E27FC236}">
                <a16:creationId xmlns:a16="http://schemas.microsoft.com/office/drawing/2014/main" id="{E6764A3A-0AD0-4A2B-9269-E5AC51C93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3" name="Line 15">
            <a:extLst>
              <a:ext uri="{FF2B5EF4-FFF2-40B4-BE49-F238E27FC236}">
                <a16:creationId xmlns:a16="http://schemas.microsoft.com/office/drawing/2014/main" id="{63A6AF95-C8BB-4654-B529-B3054A733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4" name="Oval 16">
            <a:extLst>
              <a:ext uri="{FF2B5EF4-FFF2-40B4-BE49-F238E27FC236}">
                <a16:creationId xmlns:a16="http://schemas.microsoft.com/office/drawing/2014/main" id="{EB5D7070-82BC-4B0E-8DD9-70E30FB0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5" name="Text Box 17">
            <a:extLst>
              <a:ext uri="{FF2B5EF4-FFF2-40B4-BE49-F238E27FC236}">
                <a16:creationId xmlns:a16="http://schemas.microsoft.com/office/drawing/2014/main" id="{5775B636-E537-4D53-8DC6-F78F7571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6" name="Oval 18">
            <a:extLst>
              <a:ext uri="{FF2B5EF4-FFF2-40B4-BE49-F238E27FC236}">
                <a16:creationId xmlns:a16="http://schemas.microsoft.com/office/drawing/2014/main" id="{3377C85A-90BB-46B4-AE6C-EC85A142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7" name="Text Box 19">
            <a:extLst>
              <a:ext uri="{FF2B5EF4-FFF2-40B4-BE49-F238E27FC236}">
                <a16:creationId xmlns:a16="http://schemas.microsoft.com/office/drawing/2014/main" id="{C10FF1A2-6082-4FBC-8F2E-542C8E95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8" name="Oval 20">
            <a:extLst>
              <a:ext uri="{FF2B5EF4-FFF2-40B4-BE49-F238E27FC236}">
                <a16:creationId xmlns:a16="http://schemas.microsoft.com/office/drawing/2014/main" id="{76F0EBA4-3218-4935-922D-90762762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9" name="Text Box 21">
            <a:extLst>
              <a:ext uri="{FF2B5EF4-FFF2-40B4-BE49-F238E27FC236}">
                <a16:creationId xmlns:a16="http://schemas.microsoft.com/office/drawing/2014/main" id="{B26D4C0A-D4DD-4C8C-B9A2-81AE1F28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0" name="Oval 22">
            <a:extLst>
              <a:ext uri="{FF2B5EF4-FFF2-40B4-BE49-F238E27FC236}">
                <a16:creationId xmlns:a16="http://schemas.microsoft.com/office/drawing/2014/main" id="{DEBAB78D-DFD9-4D70-A85A-6DD676A7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1" name="Text Box 23">
            <a:extLst>
              <a:ext uri="{FF2B5EF4-FFF2-40B4-BE49-F238E27FC236}">
                <a16:creationId xmlns:a16="http://schemas.microsoft.com/office/drawing/2014/main" id="{54F3BCD6-4B15-45D3-9714-13226E48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2" name="Line 24">
            <a:extLst>
              <a:ext uri="{FF2B5EF4-FFF2-40B4-BE49-F238E27FC236}">
                <a16:creationId xmlns:a16="http://schemas.microsoft.com/office/drawing/2014/main" id="{17CC9A06-57E6-4772-A064-C68165306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3" name="Line 25">
            <a:extLst>
              <a:ext uri="{FF2B5EF4-FFF2-40B4-BE49-F238E27FC236}">
                <a16:creationId xmlns:a16="http://schemas.microsoft.com/office/drawing/2014/main" id="{D8CD53B2-CC61-46A7-96CE-17CB142DE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4" name="Oval 26">
            <a:extLst>
              <a:ext uri="{FF2B5EF4-FFF2-40B4-BE49-F238E27FC236}">
                <a16:creationId xmlns:a16="http://schemas.microsoft.com/office/drawing/2014/main" id="{6F72078D-5671-419D-A815-962BD5796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5" name="Text Box 27">
            <a:extLst>
              <a:ext uri="{FF2B5EF4-FFF2-40B4-BE49-F238E27FC236}">
                <a16:creationId xmlns:a16="http://schemas.microsoft.com/office/drawing/2014/main" id="{C82E7DB6-BAC3-49D8-AB1E-3C9A8638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6" name="Oval 28">
            <a:extLst>
              <a:ext uri="{FF2B5EF4-FFF2-40B4-BE49-F238E27FC236}">
                <a16:creationId xmlns:a16="http://schemas.microsoft.com/office/drawing/2014/main" id="{DCD83E23-30D9-45B9-A692-BBCBB11D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7" name="Text Box 29">
            <a:extLst>
              <a:ext uri="{FF2B5EF4-FFF2-40B4-BE49-F238E27FC236}">
                <a16:creationId xmlns:a16="http://schemas.microsoft.com/office/drawing/2014/main" id="{78FA2525-4381-4DFB-94B8-1D3B435B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8" name="Oval 30">
            <a:extLst>
              <a:ext uri="{FF2B5EF4-FFF2-40B4-BE49-F238E27FC236}">
                <a16:creationId xmlns:a16="http://schemas.microsoft.com/office/drawing/2014/main" id="{9CA87C74-9E2D-4062-95CD-4794FFCC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9" name="Text Box 31">
            <a:extLst>
              <a:ext uri="{FF2B5EF4-FFF2-40B4-BE49-F238E27FC236}">
                <a16:creationId xmlns:a16="http://schemas.microsoft.com/office/drawing/2014/main" id="{DD6D3CBE-B1D8-4EDC-A8D7-E983E635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0" name="Oval 32">
            <a:extLst>
              <a:ext uri="{FF2B5EF4-FFF2-40B4-BE49-F238E27FC236}">
                <a16:creationId xmlns:a16="http://schemas.microsoft.com/office/drawing/2014/main" id="{462F3792-E3BC-4805-98DE-2A59C45F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1" name="Text Box 33">
            <a:extLst>
              <a:ext uri="{FF2B5EF4-FFF2-40B4-BE49-F238E27FC236}">
                <a16:creationId xmlns:a16="http://schemas.microsoft.com/office/drawing/2014/main" id="{60CDF273-E14F-4CF6-A70A-ABFF8B7E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2" name="Oval 34">
            <a:extLst>
              <a:ext uri="{FF2B5EF4-FFF2-40B4-BE49-F238E27FC236}">
                <a16:creationId xmlns:a16="http://schemas.microsoft.com/office/drawing/2014/main" id="{33ABE7B9-4CC5-48DB-B929-3AEDF8C1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3" name="Text Box 35">
            <a:extLst>
              <a:ext uri="{FF2B5EF4-FFF2-40B4-BE49-F238E27FC236}">
                <a16:creationId xmlns:a16="http://schemas.microsoft.com/office/drawing/2014/main" id="{D013D98A-BA1F-48D1-9E0A-93978C1E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4" name="Text Box 36">
            <a:extLst>
              <a:ext uri="{FF2B5EF4-FFF2-40B4-BE49-F238E27FC236}">
                <a16:creationId xmlns:a16="http://schemas.microsoft.com/office/drawing/2014/main" id="{CDB83489-314D-4FC4-84EA-DAFF59AD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5" name="Text Box 37">
            <a:extLst>
              <a:ext uri="{FF2B5EF4-FFF2-40B4-BE49-F238E27FC236}">
                <a16:creationId xmlns:a16="http://schemas.microsoft.com/office/drawing/2014/main" id="{9F245F12-D0CF-4A0C-93FE-23B9477D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6" name="Text Box 38">
            <a:extLst>
              <a:ext uri="{FF2B5EF4-FFF2-40B4-BE49-F238E27FC236}">
                <a16:creationId xmlns:a16="http://schemas.microsoft.com/office/drawing/2014/main" id="{406529BD-699F-4F39-AC2E-401F40A8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7" name="Text Box 39">
            <a:extLst>
              <a:ext uri="{FF2B5EF4-FFF2-40B4-BE49-F238E27FC236}">
                <a16:creationId xmlns:a16="http://schemas.microsoft.com/office/drawing/2014/main" id="{6430F2AE-D1BB-45A9-A999-2FFEF0D9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8" name="Text Box 40">
            <a:extLst>
              <a:ext uri="{FF2B5EF4-FFF2-40B4-BE49-F238E27FC236}">
                <a16:creationId xmlns:a16="http://schemas.microsoft.com/office/drawing/2014/main" id="{6B58FCBD-AC75-4E68-84D6-399D42F7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9" name="Text Box 41">
            <a:extLst>
              <a:ext uri="{FF2B5EF4-FFF2-40B4-BE49-F238E27FC236}">
                <a16:creationId xmlns:a16="http://schemas.microsoft.com/office/drawing/2014/main" id="{3883E871-FE55-40AC-A271-1DA00D0F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0" name="Text Box 42">
            <a:extLst>
              <a:ext uri="{FF2B5EF4-FFF2-40B4-BE49-F238E27FC236}">
                <a16:creationId xmlns:a16="http://schemas.microsoft.com/office/drawing/2014/main" id="{BFF6655E-BBA3-42CD-BD3E-93857622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1" name="Text Box 43">
            <a:extLst>
              <a:ext uri="{FF2B5EF4-FFF2-40B4-BE49-F238E27FC236}">
                <a16:creationId xmlns:a16="http://schemas.microsoft.com/office/drawing/2014/main" id="{5AAF53D0-826B-4E2A-9FDC-7FFEBD8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2" name="Text Box 44">
            <a:extLst>
              <a:ext uri="{FF2B5EF4-FFF2-40B4-BE49-F238E27FC236}">
                <a16:creationId xmlns:a16="http://schemas.microsoft.com/office/drawing/2014/main" id="{E3916982-7C12-4D98-BB9D-1DBD2284F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3" name="Text Box 45">
            <a:extLst>
              <a:ext uri="{FF2B5EF4-FFF2-40B4-BE49-F238E27FC236}">
                <a16:creationId xmlns:a16="http://schemas.microsoft.com/office/drawing/2014/main" id="{A9AEA169-EC3B-46E3-AE18-706B0D1F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4" name="Text Box 46">
            <a:extLst>
              <a:ext uri="{FF2B5EF4-FFF2-40B4-BE49-F238E27FC236}">
                <a16:creationId xmlns:a16="http://schemas.microsoft.com/office/drawing/2014/main" id="{EC0CE697-8A70-4201-9AEA-8791DA5B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5" name="Text Box 47">
            <a:extLst>
              <a:ext uri="{FF2B5EF4-FFF2-40B4-BE49-F238E27FC236}">
                <a16:creationId xmlns:a16="http://schemas.microsoft.com/office/drawing/2014/main" id="{8413ECED-6CA7-424C-A805-37DD877F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6" name="Text Box 48">
            <a:extLst>
              <a:ext uri="{FF2B5EF4-FFF2-40B4-BE49-F238E27FC236}">
                <a16:creationId xmlns:a16="http://schemas.microsoft.com/office/drawing/2014/main" id="{D6C81CEB-F227-49F6-A959-EFDBE947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7" name="Text Box 49">
            <a:extLst>
              <a:ext uri="{FF2B5EF4-FFF2-40B4-BE49-F238E27FC236}">
                <a16:creationId xmlns:a16="http://schemas.microsoft.com/office/drawing/2014/main" id="{0F746D5F-C1D3-43B7-9B76-31371A3F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Line 2">
            <a:extLst>
              <a:ext uri="{FF2B5EF4-FFF2-40B4-BE49-F238E27FC236}">
                <a16:creationId xmlns:a16="http://schemas.microsoft.com/office/drawing/2014/main" id="{FC1B1AF2-B8EB-4324-99B7-6828B3DF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5" name="Line 3">
            <a:extLst>
              <a:ext uri="{FF2B5EF4-FFF2-40B4-BE49-F238E27FC236}">
                <a16:creationId xmlns:a16="http://schemas.microsoft.com/office/drawing/2014/main" id="{A9C2B1F9-E063-4EA7-9EB1-4C654A1F75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6" name="Line 4">
            <a:extLst>
              <a:ext uri="{FF2B5EF4-FFF2-40B4-BE49-F238E27FC236}">
                <a16:creationId xmlns:a16="http://schemas.microsoft.com/office/drawing/2014/main" id="{B2C9AFCB-9297-407F-90E8-35057B098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7" name="Line 5">
            <a:extLst>
              <a:ext uri="{FF2B5EF4-FFF2-40B4-BE49-F238E27FC236}">
                <a16:creationId xmlns:a16="http://schemas.microsoft.com/office/drawing/2014/main" id="{39918BD5-CE2A-46C7-9E91-862252DF8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D1441CB8-9F90-4AB4-9EF7-73F346E15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9" name="Line 7">
            <a:extLst>
              <a:ext uri="{FF2B5EF4-FFF2-40B4-BE49-F238E27FC236}">
                <a16:creationId xmlns:a16="http://schemas.microsoft.com/office/drawing/2014/main" id="{F963060C-39C8-448B-BBE5-2BF0439E78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0" name="Line 8">
            <a:extLst>
              <a:ext uri="{FF2B5EF4-FFF2-40B4-BE49-F238E27FC236}">
                <a16:creationId xmlns:a16="http://schemas.microsoft.com/office/drawing/2014/main" id="{6728E86F-F75F-4508-A78F-31399BE81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1" name="Line 9">
            <a:extLst>
              <a:ext uri="{FF2B5EF4-FFF2-40B4-BE49-F238E27FC236}">
                <a16:creationId xmlns:a16="http://schemas.microsoft.com/office/drawing/2014/main" id="{36284733-6C73-4904-AC4D-F752026F4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4E83B9C6-BEB3-4D71-AD1A-510F158B5C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8</a:t>
            </a:r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545319C2-3A8E-4200-A19C-00AF646D0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3884" name="Line 12">
            <a:extLst>
              <a:ext uri="{FF2B5EF4-FFF2-40B4-BE49-F238E27FC236}">
                <a16:creationId xmlns:a16="http://schemas.microsoft.com/office/drawing/2014/main" id="{C1613D69-0955-4A71-9C8C-09809659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5" name="Line 13">
            <a:extLst>
              <a:ext uri="{FF2B5EF4-FFF2-40B4-BE49-F238E27FC236}">
                <a16:creationId xmlns:a16="http://schemas.microsoft.com/office/drawing/2014/main" id="{F2EB0656-35A8-4F58-97D2-72771D613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6" name="Line 14">
            <a:extLst>
              <a:ext uri="{FF2B5EF4-FFF2-40B4-BE49-F238E27FC236}">
                <a16:creationId xmlns:a16="http://schemas.microsoft.com/office/drawing/2014/main" id="{DE7D9544-B89B-4F97-A8D5-69DB2B9D6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7" name="Line 15">
            <a:extLst>
              <a:ext uri="{FF2B5EF4-FFF2-40B4-BE49-F238E27FC236}">
                <a16:creationId xmlns:a16="http://schemas.microsoft.com/office/drawing/2014/main" id="{AE7210BC-6CF6-4EED-98E7-97075270D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8" name="Oval 16">
            <a:extLst>
              <a:ext uri="{FF2B5EF4-FFF2-40B4-BE49-F238E27FC236}">
                <a16:creationId xmlns:a16="http://schemas.microsoft.com/office/drawing/2014/main" id="{C54C8D1F-D278-4544-8151-BCF78E16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89" name="Text Box 17">
            <a:extLst>
              <a:ext uri="{FF2B5EF4-FFF2-40B4-BE49-F238E27FC236}">
                <a16:creationId xmlns:a16="http://schemas.microsoft.com/office/drawing/2014/main" id="{DEBC9CE1-54FF-49E1-B1DB-39BFAD91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0" name="Oval 18">
            <a:extLst>
              <a:ext uri="{FF2B5EF4-FFF2-40B4-BE49-F238E27FC236}">
                <a16:creationId xmlns:a16="http://schemas.microsoft.com/office/drawing/2014/main" id="{DE15FDED-CF91-4944-B72F-DD514BD8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1" name="Text Box 19">
            <a:extLst>
              <a:ext uri="{FF2B5EF4-FFF2-40B4-BE49-F238E27FC236}">
                <a16:creationId xmlns:a16="http://schemas.microsoft.com/office/drawing/2014/main" id="{52A35996-30CD-4F82-B7DC-4E9E0F6E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2" name="Oval 20">
            <a:extLst>
              <a:ext uri="{FF2B5EF4-FFF2-40B4-BE49-F238E27FC236}">
                <a16:creationId xmlns:a16="http://schemas.microsoft.com/office/drawing/2014/main" id="{A465522B-6A6E-4627-B379-0946A430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3" name="Text Box 21">
            <a:extLst>
              <a:ext uri="{FF2B5EF4-FFF2-40B4-BE49-F238E27FC236}">
                <a16:creationId xmlns:a16="http://schemas.microsoft.com/office/drawing/2014/main" id="{C3ED0973-761C-4B71-9441-3D33191E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4" name="Oval 22">
            <a:extLst>
              <a:ext uri="{FF2B5EF4-FFF2-40B4-BE49-F238E27FC236}">
                <a16:creationId xmlns:a16="http://schemas.microsoft.com/office/drawing/2014/main" id="{7BBA1FF3-8DFE-4615-8C09-11377B47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8946D2B6-17EB-4992-A73B-9584F07D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6" name="Line 24">
            <a:extLst>
              <a:ext uri="{FF2B5EF4-FFF2-40B4-BE49-F238E27FC236}">
                <a16:creationId xmlns:a16="http://schemas.microsoft.com/office/drawing/2014/main" id="{1BFE43CC-6A40-4033-965C-8AE99C344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7" name="Line 25">
            <a:extLst>
              <a:ext uri="{FF2B5EF4-FFF2-40B4-BE49-F238E27FC236}">
                <a16:creationId xmlns:a16="http://schemas.microsoft.com/office/drawing/2014/main" id="{1A213DBE-EB97-4BD1-AA17-83504E52D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8" name="Oval 26">
            <a:extLst>
              <a:ext uri="{FF2B5EF4-FFF2-40B4-BE49-F238E27FC236}">
                <a16:creationId xmlns:a16="http://schemas.microsoft.com/office/drawing/2014/main" id="{590D8BCA-099D-42E8-BCDD-B30A8E31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9" name="Text Box 27">
            <a:extLst>
              <a:ext uri="{FF2B5EF4-FFF2-40B4-BE49-F238E27FC236}">
                <a16:creationId xmlns:a16="http://schemas.microsoft.com/office/drawing/2014/main" id="{F65D15F5-06B5-4AB4-8D48-621752AB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0" name="Oval 28">
            <a:extLst>
              <a:ext uri="{FF2B5EF4-FFF2-40B4-BE49-F238E27FC236}">
                <a16:creationId xmlns:a16="http://schemas.microsoft.com/office/drawing/2014/main" id="{38551F5B-0BA8-4011-A310-EA3918C7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1" name="Text Box 29">
            <a:extLst>
              <a:ext uri="{FF2B5EF4-FFF2-40B4-BE49-F238E27FC236}">
                <a16:creationId xmlns:a16="http://schemas.microsoft.com/office/drawing/2014/main" id="{21F80436-2453-450E-8C27-CDAAE11F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2" name="Oval 30">
            <a:extLst>
              <a:ext uri="{FF2B5EF4-FFF2-40B4-BE49-F238E27FC236}">
                <a16:creationId xmlns:a16="http://schemas.microsoft.com/office/drawing/2014/main" id="{A646FB65-D23E-41CC-B1CA-62C972D1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3" name="Text Box 31">
            <a:extLst>
              <a:ext uri="{FF2B5EF4-FFF2-40B4-BE49-F238E27FC236}">
                <a16:creationId xmlns:a16="http://schemas.microsoft.com/office/drawing/2014/main" id="{CCA4F4F3-1F13-4887-BCD2-672DE338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4" name="Oval 32">
            <a:extLst>
              <a:ext uri="{FF2B5EF4-FFF2-40B4-BE49-F238E27FC236}">
                <a16:creationId xmlns:a16="http://schemas.microsoft.com/office/drawing/2014/main" id="{92BB1DB6-C8BF-4CD1-A873-F8D13313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5" name="Text Box 33">
            <a:extLst>
              <a:ext uri="{FF2B5EF4-FFF2-40B4-BE49-F238E27FC236}">
                <a16:creationId xmlns:a16="http://schemas.microsoft.com/office/drawing/2014/main" id="{20A5383B-45FA-4758-8CA0-7490D0DC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Oval 34">
            <a:extLst>
              <a:ext uri="{FF2B5EF4-FFF2-40B4-BE49-F238E27FC236}">
                <a16:creationId xmlns:a16="http://schemas.microsoft.com/office/drawing/2014/main" id="{5346EF01-B738-4830-8B35-5520BEB8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7" name="Text Box 35">
            <a:extLst>
              <a:ext uri="{FF2B5EF4-FFF2-40B4-BE49-F238E27FC236}">
                <a16:creationId xmlns:a16="http://schemas.microsoft.com/office/drawing/2014/main" id="{086721AE-47D5-43B9-AA89-55B47991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8" name="Text Box 36">
            <a:extLst>
              <a:ext uri="{FF2B5EF4-FFF2-40B4-BE49-F238E27FC236}">
                <a16:creationId xmlns:a16="http://schemas.microsoft.com/office/drawing/2014/main" id="{91635A66-08E8-49BE-91AF-7308687E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09" name="Text Box 37">
            <a:extLst>
              <a:ext uri="{FF2B5EF4-FFF2-40B4-BE49-F238E27FC236}">
                <a16:creationId xmlns:a16="http://schemas.microsoft.com/office/drawing/2014/main" id="{2518EDA3-D2E7-405E-BBBA-7D6580CB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0" name="Text Box 38">
            <a:extLst>
              <a:ext uri="{FF2B5EF4-FFF2-40B4-BE49-F238E27FC236}">
                <a16:creationId xmlns:a16="http://schemas.microsoft.com/office/drawing/2014/main" id="{D463D3A5-547C-4EA6-B3F9-8D1A1DC9C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1" name="Text Box 39">
            <a:extLst>
              <a:ext uri="{FF2B5EF4-FFF2-40B4-BE49-F238E27FC236}">
                <a16:creationId xmlns:a16="http://schemas.microsoft.com/office/drawing/2014/main" id="{02C92415-1760-4912-8138-482817B6B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2" name="Text Box 40">
            <a:extLst>
              <a:ext uri="{FF2B5EF4-FFF2-40B4-BE49-F238E27FC236}">
                <a16:creationId xmlns:a16="http://schemas.microsoft.com/office/drawing/2014/main" id="{8BC7806D-0AE4-43DC-A939-C053B81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3" name="Text Box 41">
            <a:extLst>
              <a:ext uri="{FF2B5EF4-FFF2-40B4-BE49-F238E27FC236}">
                <a16:creationId xmlns:a16="http://schemas.microsoft.com/office/drawing/2014/main" id="{D6CBB16F-A05E-461E-B801-025838D3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4" name="Text Box 42">
            <a:extLst>
              <a:ext uri="{FF2B5EF4-FFF2-40B4-BE49-F238E27FC236}">
                <a16:creationId xmlns:a16="http://schemas.microsoft.com/office/drawing/2014/main" id="{EADE22CB-17D3-447A-BFC8-4DF0421A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5" name="Text Box 43">
            <a:extLst>
              <a:ext uri="{FF2B5EF4-FFF2-40B4-BE49-F238E27FC236}">
                <a16:creationId xmlns:a16="http://schemas.microsoft.com/office/drawing/2014/main" id="{A8A32278-2C5B-486A-8654-B8E5FD8B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6" name="Text Box 44">
            <a:extLst>
              <a:ext uri="{FF2B5EF4-FFF2-40B4-BE49-F238E27FC236}">
                <a16:creationId xmlns:a16="http://schemas.microsoft.com/office/drawing/2014/main" id="{E160161B-E42A-4883-99E0-A2F84527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7" name="Text Box 45">
            <a:extLst>
              <a:ext uri="{FF2B5EF4-FFF2-40B4-BE49-F238E27FC236}">
                <a16:creationId xmlns:a16="http://schemas.microsoft.com/office/drawing/2014/main" id="{10F8FCB1-535D-489D-B13F-AC53FE23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8" name="Text Box 46">
            <a:extLst>
              <a:ext uri="{FF2B5EF4-FFF2-40B4-BE49-F238E27FC236}">
                <a16:creationId xmlns:a16="http://schemas.microsoft.com/office/drawing/2014/main" id="{4DCC73A2-E5ED-45AB-A449-36C6E4A5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9" name="Text Box 47">
            <a:extLst>
              <a:ext uri="{FF2B5EF4-FFF2-40B4-BE49-F238E27FC236}">
                <a16:creationId xmlns:a16="http://schemas.microsoft.com/office/drawing/2014/main" id="{3E9215CC-65B8-48B6-9827-0A0FC197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0" name="Text Box 48">
            <a:extLst>
              <a:ext uri="{FF2B5EF4-FFF2-40B4-BE49-F238E27FC236}">
                <a16:creationId xmlns:a16="http://schemas.microsoft.com/office/drawing/2014/main" id="{A891CD2F-C891-4DF5-B5CA-EFEF1B89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1" name="Text Box 49">
            <a:extLst>
              <a:ext uri="{FF2B5EF4-FFF2-40B4-BE49-F238E27FC236}">
                <a16:creationId xmlns:a16="http://schemas.microsoft.com/office/drawing/2014/main" id="{3CD77D6B-C3C9-4CED-85E7-4F9DEE3C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2" name="Line 50">
            <a:extLst>
              <a:ext uri="{FF2B5EF4-FFF2-40B4-BE49-F238E27FC236}">
                <a16:creationId xmlns:a16="http://schemas.microsoft.com/office/drawing/2014/main" id="{0A72EA16-3011-401D-A010-300BBB67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9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3" name="Line 51">
            <a:extLst>
              <a:ext uri="{FF2B5EF4-FFF2-40B4-BE49-F238E27FC236}">
                <a16:creationId xmlns:a16="http://schemas.microsoft.com/office/drawing/2014/main" id="{AB56B0EF-3BC4-4A8C-BC81-0372AFA00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4" name="Line 52">
            <a:extLst>
              <a:ext uri="{FF2B5EF4-FFF2-40B4-BE49-F238E27FC236}">
                <a16:creationId xmlns:a16="http://schemas.microsoft.com/office/drawing/2014/main" id="{5DFE18FE-4F11-4BD7-9983-CA90697E0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3500438"/>
            <a:ext cx="71437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5" name="Line 53">
            <a:extLst>
              <a:ext uri="{FF2B5EF4-FFF2-40B4-BE49-F238E27FC236}">
                <a16:creationId xmlns:a16="http://schemas.microsoft.com/office/drawing/2014/main" id="{3276D8BA-42D2-4261-8268-CC55C7EB0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6588" y="3860801"/>
            <a:ext cx="647700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6" name="Line 54">
            <a:extLst>
              <a:ext uri="{FF2B5EF4-FFF2-40B4-BE49-F238E27FC236}">
                <a16:creationId xmlns:a16="http://schemas.microsoft.com/office/drawing/2014/main" id="{B9F1FEDF-3511-48AD-BBD2-F8F95C0E1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7" name="Line 55">
            <a:extLst>
              <a:ext uri="{FF2B5EF4-FFF2-40B4-BE49-F238E27FC236}">
                <a16:creationId xmlns:a16="http://schemas.microsoft.com/office/drawing/2014/main" id="{237EC8C2-29E2-4108-8ADB-E7E73FB0C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449E-9C09-42FC-BEAB-DE3F5A9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BAF6D9D8-76B2-418E-817E-2ECCE7E4F8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789339"/>
            <a:ext cx="8229600" cy="345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 некотором районе было решено провести газопровод между пятью деревнями.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идти 10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Ступино – 3 км, от Кошкино до Малаховки – 6 км, от Малаховки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Черняевки</a:t>
            </a:r>
            <a:r>
              <a:rPr lang="ru-RU" altLang="ru-RU" sz="2400" dirty="0">
                <a:latin typeface="Georgia" panose="02040502050405020303" pitchFamily="18" charset="0"/>
              </a:rPr>
              <a:t> – 12 км, от Кошкино до Ступино – 11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5 км,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7 км. Как необходимо провести трубу, чтобы она соединяла все пять деревень, и затраты при этом были минимальными?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Line 2">
            <a:extLst>
              <a:ext uri="{FF2B5EF4-FFF2-40B4-BE49-F238E27FC236}">
                <a16:creationId xmlns:a16="http://schemas.microsoft.com/office/drawing/2014/main" id="{6EC474DD-6C3F-470B-AFE0-E4D8996FC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0" name="Line 4">
            <a:extLst>
              <a:ext uri="{FF2B5EF4-FFF2-40B4-BE49-F238E27FC236}">
                <a16:creationId xmlns:a16="http://schemas.microsoft.com/office/drawing/2014/main" id="{3F46B21F-D597-434F-8EBD-347574293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3" name="Line 7">
            <a:extLst>
              <a:ext uri="{FF2B5EF4-FFF2-40B4-BE49-F238E27FC236}">
                <a16:creationId xmlns:a16="http://schemas.microsoft.com/office/drawing/2014/main" id="{9ED020A0-A149-4EA6-A637-374707A193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5" name="Line 9">
            <a:extLst>
              <a:ext uri="{FF2B5EF4-FFF2-40B4-BE49-F238E27FC236}">
                <a16:creationId xmlns:a16="http://schemas.microsoft.com/office/drawing/2014/main" id="{FD4C9990-0D37-4D1C-96D3-D5A585FFC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6" name="Rectangle 10">
            <a:extLst>
              <a:ext uri="{FF2B5EF4-FFF2-40B4-BE49-F238E27FC236}">
                <a16:creationId xmlns:a16="http://schemas.microsoft.com/office/drawing/2014/main" id="{694B507C-4AC8-457C-8B11-4FEC49F154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9</a:t>
            </a:r>
          </a:p>
        </p:txBody>
      </p:sp>
      <p:sp>
        <p:nvSpPr>
          <p:cNvPr id="464907" name="Rectangle 11">
            <a:extLst>
              <a:ext uri="{FF2B5EF4-FFF2-40B4-BE49-F238E27FC236}">
                <a16:creationId xmlns:a16="http://schemas.microsoft.com/office/drawing/2014/main" id="{E0292BE0-EF61-476A-94E4-E562A8B2C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4909" name="Line 13">
            <a:extLst>
              <a:ext uri="{FF2B5EF4-FFF2-40B4-BE49-F238E27FC236}">
                <a16:creationId xmlns:a16="http://schemas.microsoft.com/office/drawing/2014/main" id="{D0372E0F-B7D5-4D8E-B553-2D7240020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1" name="Line 15">
            <a:extLst>
              <a:ext uri="{FF2B5EF4-FFF2-40B4-BE49-F238E27FC236}">
                <a16:creationId xmlns:a16="http://schemas.microsoft.com/office/drawing/2014/main" id="{4B4D1D9F-A376-4652-A38B-4C3D8DBFB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2" name="Oval 16">
            <a:extLst>
              <a:ext uri="{FF2B5EF4-FFF2-40B4-BE49-F238E27FC236}">
                <a16:creationId xmlns:a16="http://schemas.microsoft.com/office/drawing/2014/main" id="{872937EB-0ADF-4585-AE65-E2C842FD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3" name="Text Box 17">
            <a:extLst>
              <a:ext uri="{FF2B5EF4-FFF2-40B4-BE49-F238E27FC236}">
                <a16:creationId xmlns:a16="http://schemas.microsoft.com/office/drawing/2014/main" id="{38924827-2641-4EC5-AD2E-E5008AC4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4" name="Oval 18">
            <a:extLst>
              <a:ext uri="{FF2B5EF4-FFF2-40B4-BE49-F238E27FC236}">
                <a16:creationId xmlns:a16="http://schemas.microsoft.com/office/drawing/2014/main" id="{95CF5A30-1E89-47F8-A777-F09723BA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E3C27498-7602-42F4-A42B-3EE210BD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6" name="Oval 20">
            <a:extLst>
              <a:ext uri="{FF2B5EF4-FFF2-40B4-BE49-F238E27FC236}">
                <a16:creationId xmlns:a16="http://schemas.microsoft.com/office/drawing/2014/main" id="{B4880A34-9111-44C9-BD26-E939FABE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7" name="Text Box 21">
            <a:extLst>
              <a:ext uri="{FF2B5EF4-FFF2-40B4-BE49-F238E27FC236}">
                <a16:creationId xmlns:a16="http://schemas.microsoft.com/office/drawing/2014/main" id="{3986384B-1866-4780-9664-3E2B6CE62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8" name="Oval 22">
            <a:extLst>
              <a:ext uri="{FF2B5EF4-FFF2-40B4-BE49-F238E27FC236}">
                <a16:creationId xmlns:a16="http://schemas.microsoft.com/office/drawing/2014/main" id="{8BB81A2D-6C41-4099-9800-5A9C40D0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9" name="Text Box 23">
            <a:extLst>
              <a:ext uri="{FF2B5EF4-FFF2-40B4-BE49-F238E27FC236}">
                <a16:creationId xmlns:a16="http://schemas.microsoft.com/office/drawing/2014/main" id="{4D1A5FE5-E26F-4A67-A115-2E8C08F2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0" name="Line 24">
            <a:extLst>
              <a:ext uri="{FF2B5EF4-FFF2-40B4-BE49-F238E27FC236}">
                <a16:creationId xmlns:a16="http://schemas.microsoft.com/office/drawing/2014/main" id="{DE5A4AF9-E1EB-42F1-B7C0-DFFEC13C5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1" name="Line 25">
            <a:extLst>
              <a:ext uri="{FF2B5EF4-FFF2-40B4-BE49-F238E27FC236}">
                <a16:creationId xmlns:a16="http://schemas.microsoft.com/office/drawing/2014/main" id="{12C4375C-8D3B-4C4C-8F19-6B6E4AF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2" name="Oval 26">
            <a:extLst>
              <a:ext uri="{FF2B5EF4-FFF2-40B4-BE49-F238E27FC236}">
                <a16:creationId xmlns:a16="http://schemas.microsoft.com/office/drawing/2014/main" id="{1806A16B-7AEC-4B17-B9B8-7705CA37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3C2EDFA5-CC2C-488D-A6A7-25604ED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4" name="Oval 28">
            <a:extLst>
              <a:ext uri="{FF2B5EF4-FFF2-40B4-BE49-F238E27FC236}">
                <a16:creationId xmlns:a16="http://schemas.microsoft.com/office/drawing/2014/main" id="{A40B3FDE-A762-4BBC-AD1E-1641C458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5" name="Text Box 29">
            <a:extLst>
              <a:ext uri="{FF2B5EF4-FFF2-40B4-BE49-F238E27FC236}">
                <a16:creationId xmlns:a16="http://schemas.microsoft.com/office/drawing/2014/main" id="{9E878B6B-61F6-4080-9D02-DAFB5D0A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6" name="Oval 30">
            <a:extLst>
              <a:ext uri="{FF2B5EF4-FFF2-40B4-BE49-F238E27FC236}">
                <a16:creationId xmlns:a16="http://schemas.microsoft.com/office/drawing/2014/main" id="{90A50D81-B029-4AED-9115-B1E7CE3B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7" name="Text Box 31">
            <a:extLst>
              <a:ext uri="{FF2B5EF4-FFF2-40B4-BE49-F238E27FC236}">
                <a16:creationId xmlns:a16="http://schemas.microsoft.com/office/drawing/2014/main" id="{5F7BEAE4-9A4A-43FA-9077-1815094D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8" name="Oval 32">
            <a:extLst>
              <a:ext uri="{FF2B5EF4-FFF2-40B4-BE49-F238E27FC236}">
                <a16:creationId xmlns:a16="http://schemas.microsoft.com/office/drawing/2014/main" id="{B0BFDCF2-DDCC-424B-B7C6-785FCAF6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4906083F-FBAE-4C96-92F1-AE2E80B3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0" name="Oval 34">
            <a:extLst>
              <a:ext uri="{FF2B5EF4-FFF2-40B4-BE49-F238E27FC236}">
                <a16:creationId xmlns:a16="http://schemas.microsoft.com/office/drawing/2014/main" id="{E3B49AE5-584D-4A2C-8901-F08F1C87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31" name="Text Box 35">
            <a:extLst>
              <a:ext uri="{FF2B5EF4-FFF2-40B4-BE49-F238E27FC236}">
                <a16:creationId xmlns:a16="http://schemas.microsoft.com/office/drawing/2014/main" id="{D34823E5-6C5B-49AE-8E94-0D09B695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2" name="Text Box 36">
            <a:extLst>
              <a:ext uri="{FF2B5EF4-FFF2-40B4-BE49-F238E27FC236}">
                <a16:creationId xmlns:a16="http://schemas.microsoft.com/office/drawing/2014/main" id="{4944B3EA-F3ED-4E17-AE3F-0F566DA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3" name="Text Box 37">
            <a:extLst>
              <a:ext uri="{FF2B5EF4-FFF2-40B4-BE49-F238E27FC236}">
                <a16:creationId xmlns:a16="http://schemas.microsoft.com/office/drawing/2014/main" id="{43CB46F6-4505-4C15-8CAB-E00DBB09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5" name="Text Box 39">
            <a:extLst>
              <a:ext uri="{FF2B5EF4-FFF2-40B4-BE49-F238E27FC236}">
                <a16:creationId xmlns:a16="http://schemas.microsoft.com/office/drawing/2014/main" id="{FF84D8B0-9AAF-4B5F-AC72-52D3D848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7" name="Text Box 41">
            <a:extLst>
              <a:ext uri="{FF2B5EF4-FFF2-40B4-BE49-F238E27FC236}">
                <a16:creationId xmlns:a16="http://schemas.microsoft.com/office/drawing/2014/main" id="{B2DC1890-83A6-40A1-B8DF-0CD3C24D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9" name="Text Box 43">
            <a:extLst>
              <a:ext uri="{FF2B5EF4-FFF2-40B4-BE49-F238E27FC236}">
                <a16:creationId xmlns:a16="http://schemas.microsoft.com/office/drawing/2014/main" id="{4CA77C4F-324D-4B0F-A188-E4F37BEC7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0" name="Text Box 44">
            <a:extLst>
              <a:ext uri="{FF2B5EF4-FFF2-40B4-BE49-F238E27FC236}">
                <a16:creationId xmlns:a16="http://schemas.microsoft.com/office/drawing/2014/main" id="{0817F94E-3BD9-445C-8146-27674CBA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1" name="Text Box 45">
            <a:extLst>
              <a:ext uri="{FF2B5EF4-FFF2-40B4-BE49-F238E27FC236}">
                <a16:creationId xmlns:a16="http://schemas.microsoft.com/office/drawing/2014/main" id="{CDD24C86-9D1F-4E67-879A-2FDEB12E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3" name="Text Box 47">
            <a:extLst>
              <a:ext uri="{FF2B5EF4-FFF2-40B4-BE49-F238E27FC236}">
                <a16:creationId xmlns:a16="http://schemas.microsoft.com/office/drawing/2014/main" id="{270CC2DC-B469-46AA-B506-3F9B58E7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03532F65-D5A9-4728-9775-43BE9947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5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FDAE9622-E108-4D36-A07C-D8EF2C6DD5D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16089" y="642938"/>
            <a:ext cx="8726487" cy="2049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На строительном участке необходимо создать телефонную сеть, соединяющую все бытовки. Для того, чтобы телефонные линии не мешали строительству, их решили проводить вдоль дорог. Схема участка изображена на рисунке. </a:t>
            </a:r>
          </a:p>
          <a:p>
            <a:pPr marL="0" indent="0" algn="just"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5202A133-DF5B-487D-A93B-A2A68AD17C59}"/>
              </a:ext>
            </a:extLst>
          </p:cNvPr>
          <p:cNvSpPr txBox="1">
            <a:spLocks/>
          </p:cNvSpPr>
          <p:nvPr/>
        </p:nvSpPr>
        <p:spPr bwMode="auto">
          <a:xfrm>
            <a:off x="1679576" y="5551488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Каким образом провести телефонные линии, чтобы их общая длина была минимальной?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835AA74-266B-4C5E-89E8-E4A769AE8266}"/>
              </a:ext>
            </a:extLst>
          </p:cNvPr>
          <p:cNvGrpSpPr>
            <a:grpSpLocks/>
          </p:cNvGrpSpPr>
          <p:nvPr/>
        </p:nvGrpSpPr>
        <p:grpSpPr bwMode="auto">
          <a:xfrm>
            <a:off x="1803338" y="2371081"/>
            <a:ext cx="4371677" cy="3180407"/>
            <a:chOff x="2683306" y="2390204"/>
            <a:chExt cx="4371244" cy="2833922"/>
          </a:xfrm>
        </p:grpSpPr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A579D804-50DC-4CEA-8CA3-21FD531EE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68507">
              <a:off x="5804498" y="4114172"/>
              <a:ext cx="641622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260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177742A-5571-4FE1-9604-2795FAF1CCB7}"/>
                </a:ext>
              </a:extLst>
            </p:cNvPr>
            <p:cNvSpPr txBox="1"/>
            <p:nvPr/>
          </p:nvSpPr>
          <p:spPr>
            <a:xfrm>
              <a:off x="3794296" y="3511104"/>
              <a:ext cx="718395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240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62A749-29F0-4134-BAFB-95B0F9C58A8C}"/>
                </a:ext>
              </a:extLst>
            </p:cNvPr>
            <p:cNvSpPr txBox="1"/>
            <p:nvPr/>
          </p:nvSpPr>
          <p:spPr>
            <a:xfrm rot="2210844">
              <a:off x="5615454" y="3014021"/>
              <a:ext cx="689544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180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AA09A0-9BCC-49F7-AFB6-883684D1E212}"/>
                </a:ext>
              </a:extLst>
            </p:cNvPr>
            <p:cNvSpPr txBox="1"/>
            <p:nvPr/>
          </p:nvSpPr>
          <p:spPr>
            <a:xfrm rot="4305364">
              <a:off x="5221464" y="4186315"/>
              <a:ext cx="604485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7517C97-33A3-46A1-8D8B-E9493178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4017" y="3102060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153571F-8C22-4F95-8C60-4610190B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642" y="3107719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2EF1A8-D7AB-49E8-8B65-0B174B522E86}"/>
                </a:ext>
              </a:extLst>
            </p:cNvPr>
            <p:cNvSpPr txBox="1"/>
            <p:nvPr/>
          </p:nvSpPr>
          <p:spPr>
            <a:xfrm rot="1031079">
              <a:off x="5457614" y="2390204"/>
              <a:ext cx="668707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CCC86F-B07B-4CC8-B4A8-EAC113244F8C}"/>
                </a:ext>
              </a:extLst>
            </p:cNvPr>
            <p:cNvSpPr txBox="1"/>
            <p:nvPr/>
          </p:nvSpPr>
          <p:spPr>
            <a:xfrm rot="21088598">
              <a:off x="3553278" y="2435471"/>
              <a:ext cx="7344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937EB27-FC5D-45E9-8217-450C6560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45442">
              <a:off x="4181608" y="4258827"/>
              <a:ext cx="7746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380</a:t>
              </a:r>
            </a:p>
          </p:txBody>
        </p:sp>
        <p:grpSp>
          <p:nvGrpSpPr>
            <p:cNvPr id="35880" name="Группа 47106">
              <a:extLst>
                <a:ext uri="{FF2B5EF4-FFF2-40B4-BE49-F238E27FC236}">
                  <a16:creationId xmlns:a16="http://schemas.microsoft.com/office/drawing/2014/main" id="{7AE846D2-5122-4726-BC38-748C649D9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6FD3FB47-C9BA-4E9F-93B6-B93F09833877}"/>
                  </a:ext>
                </a:extLst>
              </p:cNvPr>
              <p:cNvSpPr/>
              <p:nvPr/>
            </p:nvSpPr>
            <p:spPr>
              <a:xfrm>
                <a:off x="-5697389" y="1378289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33401027-0184-460D-8B98-5B6828FDB1B3}"/>
                  </a:ext>
                </a:extLst>
              </p:cNvPr>
              <p:cNvSpPr/>
              <p:nvPr/>
            </p:nvSpPr>
            <p:spPr>
              <a:xfrm>
                <a:off x="-494260" y="2920258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CE07DF3-BD79-47BD-B79F-610F3FAE001C}"/>
                  </a:ext>
                </a:extLst>
              </p:cNvPr>
              <p:cNvSpPr/>
              <p:nvPr/>
            </p:nvSpPr>
            <p:spPr>
              <a:xfrm>
                <a:off x="-2826697" y="295083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7FE89965-F23D-4D86-882D-E9EAFD5FF8FB}"/>
                  </a:ext>
                </a:extLst>
              </p:cNvPr>
              <p:cNvSpPr/>
              <p:nvPr/>
            </p:nvSpPr>
            <p:spPr>
              <a:xfrm>
                <a:off x="-3194618" y="969865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5C04E6F1-F36A-4BD7-AF04-FBB01E0986B0}"/>
                  </a:ext>
                </a:extLst>
              </p:cNvPr>
              <p:cNvSpPr/>
              <p:nvPr/>
            </p:nvSpPr>
            <p:spPr>
              <a:xfrm>
                <a:off x="-971195" y="1430708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E7594186-8BCF-4BAE-8BE5-836B5608DC48}"/>
                  </a:ext>
                </a:extLst>
              </p:cNvPr>
              <p:cNvSpPr/>
              <p:nvPr/>
            </p:nvSpPr>
            <p:spPr>
              <a:xfrm>
                <a:off x="-5872266" y="2994517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538E2A7C-6A47-431E-9E81-CD1DABE91FE0}"/>
                  </a:ext>
                </a:extLst>
              </p:cNvPr>
              <p:cNvCxnSpPr>
                <a:stCxn id="2" idx="6"/>
                <a:endCxn id="7" idx="2"/>
              </p:cNvCxnSpPr>
              <p:nvPr/>
            </p:nvCxnSpPr>
            <p:spPr>
              <a:xfrm flipV="1">
                <a:off x="-5081917" y="1277821"/>
                <a:ext cx="1887299" cy="40842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74EF2B0D-71F6-41E2-B04B-F4E19C576282}"/>
                  </a:ext>
                </a:extLst>
              </p:cNvPr>
              <p:cNvCxnSpPr>
                <a:stCxn id="68" idx="2"/>
                <a:endCxn id="9" idx="5"/>
              </p:cNvCxnSpPr>
              <p:nvPr/>
            </p:nvCxnSpPr>
            <p:spPr>
              <a:xfrm flipH="1" flipV="1">
                <a:off x="-5347637" y="3520884"/>
                <a:ext cx="3209088" cy="151575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55A00BF-1870-4C94-BC3D-35B365281F9B}"/>
                  </a:ext>
                </a:extLst>
              </p:cNvPr>
              <p:cNvCxnSpPr>
                <a:stCxn id="8" idx="4"/>
                <a:endCxn id="5" idx="0"/>
              </p:cNvCxnSpPr>
              <p:nvPr/>
            </p:nvCxnSpPr>
            <p:spPr>
              <a:xfrm>
                <a:off x="-662323" y="2046621"/>
                <a:ext cx="474664" cy="8736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CC6B37F8-82DE-4D39-9411-C7202DF9A639}"/>
                  </a:ext>
                </a:extLst>
              </p:cNvPr>
              <p:cNvCxnSpPr>
                <a:stCxn id="2" idx="4"/>
                <a:endCxn id="9" idx="0"/>
              </p:cNvCxnSpPr>
              <p:nvPr/>
            </p:nvCxnSpPr>
            <p:spPr>
              <a:xfrm flipH="1">
                <a:off x="-5563394" y="1994203"/>
                <a:ext cx="174877" cy="100031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25F771FF-7A6C-4A48-BD4E-6A61C6986C27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-2579146" y="1277821"/>
                <a:ext cx="1607951" cy="46084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05" name="Прямая соединительная линия 47104">
                <a:extLst>
                  <a:ext uri="{FF2B5EF4-FFF2-40B4-BE49-F238E27FC236}">
                    <a16:creationId xmlns:a16="http://schemas.microsoft.com/office/drawing/2014/main" id="{33B19C45-D1C6-495F-8E55-0A6584E734E5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-2885746" y="1585779"/>
                <a:ext cx="367921" cy="13650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2" name="Прямая соединительная линия 47111">
                <a:extLst>
                  <a:ext uri="{FF2B5EF4-FFF2-40B4-BE49-F238E27FC236}">
                    <a16:creationId xmlns:a16="http://schemas.microsoft.com/office/drawing/2014/main" id="{4C2EDCA7-9931-4D43-9048-CAB1F8CD4728}"/>
                  </a:ext>
                </a:extLst>
              </p:cNvPr>
              <p:cNvCxnSpPr>
                <a:stCxn id="68" idx="1"/>
                <a:endCxn id="6" idx="4"/>
              </p:cNvCxnSpPr>
              <p:nvPr/>
            </p:nvCxnSpPr>
            <p:spPr>
              <a:xfrm flipH="1" flipV="1">
                <a:off x="-2517825" y="3566749"/>
                <a:ext cx="470121" cy="1251485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5" name="Прямая соединительная линия 47114">
                <a:extLst>
                  <a:ext uri="{FF2B5EF4-FFF2-40B4-BE49-F238E27FC236}">
                    <a16:creationId xmlns:a16="http://schemas.microsoft.com/office/drawing/2014/main" id="{CEEE50D0-4EDB-49E6-A6C6-1D3C37A3BEB5}"/>
                  </a:ext>
                </a:extLst>
              </p:cNvPr>
              <p:cNvCxnSpPr>
                <a:stCxn id="68" idx="7"/>
                <a:endCxn id="5" idx="3"/>
              </p:cNvCxnSpPr>
              <p:nvPr/>
            </p:nvCxnSpPr>
            <p:spPr>
              <a:xfrm flipV="1">
                <a:off x="-1611650" y="3446624"/>
                <a:ext cx="1208234" cy="137160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B862E515-5FE6-4582-818E-997A846CDB5E}"/>
                  </a:ext>
                </a:extLst>
              </p:cNvPr>
              <p:cNvSpPr/>
              <p:nvPr/>
            </p:nvSpPr>
            <p:spPr>
              <a:xfrm>
                <a:off x="-2138549" y="472868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217E4CC4-90FB-4C34-8722-2207839AC494}"/>
                  </a:ext>
                </a:extLst>
              </p:cNvPr>
              <p:cNvCxnSpPr>
                <a:stCxn id="6" idx="2"/>
                <a:endCxn id="9" idx="6"/>
              </p:cNvCxnSpPr>
              <p:nvPr/>
            </p:nvCxnSpPr>
            <p:spPr>
              <a:xfrm flipH="1">
                <a:off x="-5256792" y="3258793"/>
                <a:ext cx="2430095" cy="436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7D6C38B9-A870-4E52-BEE3-A08644CBE742}"/>
                </a:ext>
              </a:extLst>
            </p:cNvPr>
            <p:cNvCxnSpPr>
              <a:stCxn id="7" idx="5"/>
              <a:endCxn id="5" idx="2"/>
            </p:cNvCxnSpPr>
            <p:nvPr/>
          </p:nvCxnSpPr>
          <p:spPr>
            <a:xfrm>
              <a:off x="5073694" y="2730271"/>
              <a:ext cx="1520674" cy="1123154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FF65956-9DBB-401B-B46D-E93CF30827FC}"/>
                </a:ext>
              </a:extLst>
            </p:cNvPr>
            <p:cNvSpPr txBox="1"/>
            <p:nvPr/>
          </p:nvSpPr>
          <p:spPr>
            <a:xfrm rot="4809278">
              <a:off x="4943599" y="3061038"/>
              <a:ext cx="588773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C5E75DD7-BF3B-414F-9FEB-2E3559EDBDF9}"/>
              </a:ext>
            </a:extLst>
          </p:cNvPr>
          <p:cNvSpPr/>
          <p:nvPr/>
        </p:nvSpPr>
        <p:spPr>
          <a:xfrm>
            <a:off x="7312368" y="5836466"/>
            <a:ext cx="161614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Ответ</a:t>
            </a: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B2EA7402-0CCC-4856-9783-6AD0A2836987}"/>
              </a:ext>
            </a:extLst>
          </p:cNvPr>
          <p:cNvGrpSpPr>
            <a:grpSpLocks/>
          </p:cNvGrpSpPr>
          <p:nvPr/>
        </p:nvGrpSpPr>
        <p:grpSpPr bwMode="auto">
          <a:xfrm>
            <a:off x="6622780" y="2288781"/>
            <a:ext cx="4371677" cy="3178819"/>
            <a:chOff x="2683305" y="2390217"/>
            <a:chExt cx="4371244" cy="283390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D65953-F3B3-45AA-99E7-DD51CF463D28}"/>
                </a:ext>
              </a:extLst>
            </p:cNvPr>
            <p:cNvSpPr txBox="1"/>
            <p:nvPr/>
          </p:nvSpPr>
          <p:spPr>
            <a:xfrm rot="4305364">
              <a:off x="5221314" y="4185914"/>
              <a:ext cx="60478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A4F0C0B-3896-4252-AD42-3F5FAAE3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3863" y="3102539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8114A4-87BB-4A03-BCBF-906A1297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488" y="3106785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D8EE36-6917-4403-A4D4-C109AE55FB17}"/>
                </a:ext>
              </a:extLst>
            </p:cNvPr>
            <p:cNvSpPr txBox="1"/>
            <p:nvPr/>
          </p:nvSpPr>
          <p:spPr>
            <a:xfrm rot="1031079">
              <a:off x="5457614" y="2390217"/>
              <a:ext cx="668707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C9B1DFB-96A8-4D78-BE47-A40C921D27E7}"/>
                </a:ext>
              </a:extLst>
            </p:cNvPr>
            <p:cNvSpPr txBox="1"/>
            <p:nvPr/>
          </p:nvSpPr>
          <p:spPr>
            <a:xfrm rot="21088598">
              <a:off x="3553278" y="2435504"/>
              <a:ext cx="734423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grpSp>
          <p:nvGrpSpPr>
            <p:cNvPr id="35856" name="Группа 159">
              <a:extLst>
                <a:ext uri="{FF2B5EF4-FFF2-40B4-BE49-F238E27FC236}">
                  <a16:creationId xmlns:a16="http://schemas.microsoft.com/office/drawing/2014/main" id="{28B4E41E-CC2F-4335-8E97-85E38617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C79F8ABF-39A0-4FD8-A8AD-BF3D531B3543}"/>
                  </a:ext>
                </a:extLst>
              </p:cNvPr>
              <p:cNvSpPr/>
              <p:nvPr/>
            </p:nvSpPr>
            <p:spPr>
              <a:xfrm>
                <a:off x="-5697389" y="1378511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163" name="Овал 162">
                <a:extLst>
                  <a:ext uri="{FF2B5EF4-FFF2-40B4-BE49-F238E27FC236}">
                    <a16:creationId xmlns:a16="http://schemas.microsoft.com/office/drawing/2014/main" id="{3A3E414F-6C53-4E4B-9E97-950F8214C497}"/>
                  </a:ext>
                </a:extLst>
              </p:cNvPr>
              <p:cNvSpPr/>
              <p:nvPr/>
            </p:nvSpPr>
            <p:spPr>
              <a:xfrm>
                <a:off x="-494260" y="291905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164" name="Овал 163">
                <a:extLst>
                  <a:ext uri="{FF2B5EF4-FFF2-40B4-BE49-F238E27FC236}">
                    <a16:creationId xmlns:a16="http://schemas.microsoft.com/office/drawing/2014/main" id="{CE11EE14-ED67-46B9-926C-97FE4D6691F0}"/>
                  </a:ext>
                </a:extLst>
              </p:cNvPr>
              <p:cNvSpPr/>
              <p:nvPr/>
            </p:nvSpPr>
            <p:spPr>
              <a:xfrm>
                <a:off x="-2826697" y="2951835"/>
                <a:ext cx="617744" cy="61403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165" name="Овал 164">
                <a:extLst>
                  <a:ext uri="{FF2B5EF4-FFF2-40B4-BE49-F238E27FC236}">
                    <a16:creationId xmlns:a16="http://schemas.microsoft.com/office/drawing/2014/main" id="{F586E859-808B-4BC9-98F6-981151019406}"/>
                  </a:ext>
                </a:extLst>
              </p:cNvPr>
              <p:cNvSpPr/>
              <p:nvPr/>
            </p:nvSpPr>
            <p:spPr>
              <a:xfrm>
                <a:off x="-3194618" y="969885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EBA3FCCC-13F5-4228-9AC6-D9C8250E9218}"/>
                  </a:ext>
                </a:extLst>
              </p:cNvPr>
              <p:cNvSpPr/>
              <p:nvPr/>
            </p:nvSpPr>
            <p:spPr>
              <a:xfrm>
                <a:off x="-971195" y="1430955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DFED7980-341B-4F4B-82EA-124CE752D265}"/>
                  </a:ext>
                </a:extLst>
              </p:cNvPr>
              <p:cNvSpPr/>
              <p:nvPr/>
            </p:nvSpPr>
            <p:spPr>
              <a:xfrm>
                <a:off x="-5872266" y="299553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9B689E4D-7BDC-4422-A506-2AAE8129B862}"/>
                  </a:ext>
                </a:extLst>
              </p:cNvPr>
              <p:cNvCxnSpPr>
                <a:stCxn id="162" idx="6"/>
                <a:endCxn id="165" idx="2"/>
              </p:cNvCxnSpPr>
              <p:nvPr/>
            </p:nvCxnSpPr>
            <p:spPr>
              <a:xfrm flipV="1">
                <a:off x="-5081917" y="1277993"/>
                <a:ext cx="1887299" cy="408628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id="{BD3660C1-DEFF-4EDF-AE4F-3B7F4AAD0F20}"/>
                  </a:ext>
                </a:extLst>
              </p:cNvPr>
              <p:cNvCxnSpPr>
                <a:stCxn id="166" idx="4"/>
                <a:endCxn id="163" idx="0"/>
              </p:cNvCxnSpPr>
              <p:nvPr/>
            </p:nvCxnSpPr>
            <p:spPr>
              <a:xfrm>
                <a:off x="-662323" y="2047174"/>
                <a:ext cx="474664" cy="871884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B4475A3E-B6B5-410D-975C-A88064DE0B9C}"/>
                  </a:ext>
                </a:extLst>
              </p:cNvPr>
              <p:cNvCxnSpPr>
                <a:stCxn id="162" idx="4"/>
                <a:endCxn id="167" idx="0"/>
              </p:cNvCxnSpPr>
              <p:nvPr/>
            </p:nvCxnSpPr>
            <p:spPr>
              <a:xfrm flipH="1">
                <a:off x="-5563394" y="1994730"/>
                <a:ext cx="174877" cy="1000809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92A0F3D6-EFB5-46AB-9F60-F3813753304E}"/>
                  </a:ext>
                </a:extLst>
              </p:cNvPr>
              <p:cNvCxnSpPr>
                <a:stCxn id="165" idx="6"/>
                <a:endCxn id="166" idx="2"/>
              </p:cNvCxnSpPr>
              <p:nvPr/>
            </p:nvCxnSpPr>
            <p:spPr>
              <a:xfrm>
                <a:off x="-2579146" y="1277993"/>
                <a:ext cx="1607951" cy="46107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>
                <a:extLst>
                  <a:ext uri="{FF2B5EF4-FFF2-40B4-BE49-F238E27FC236}">
                    <a16:creationId xmlns:a16="http://schemas.microsoft.com/office/drawing/2014/main" id="{3F021E08-806D-427F-AAAD-CED66D038116}"/>
                  </a:ext>
                </a:extLst>
              </p:cNvPr>
              <p:cNvCxnSpPr>
                <a:stCxn id="165" idx="4"/>
                <a:endCxn id="164" idx="0"/>
              </p:cNvCxnSpPr>
              <p:nvPr/>
            </p:nvCxnSpPr>
            <p:spPr>
              <a:xfrm>
                <a:off x="-2885746" y="1586103"/>
                <a:ext cx="367921" cy="136573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>
                <a:extLst>
                  <a:ext uri="{FF2B5EF4-FFF2-40B4-BE49-F238E27FC236}">
                    <a16:creationId xmlns:a16="http://schemas.microsoft.com/office/drawing/2014/main" id="{42BFB940-924B-4A78-8D0D-10847D107283}"/>
                  </a:ext>
                </a:extLst>
              </p:cNvPr>
              <p:cNvCxnSpPr>
                <a:stCxn id="174" idx="1"/>
                <a:endCxn id="164" idx="4"/>
              </p:cNvCxnSpPr>
              <p:nvPr/>
            </p:nvCxnSpPr>
            <p:spPr>
              <a:xfrm flipH="1" flipV="1">
                <a:off x="-2517825" y="3565869"/>
                <a:ext cx="470121" cy="1252103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4" name="Овал 173">
                <a:extLst>
                  <a:ext uri="{FF2B5EF4-FFF2-40B4-BE49-F238E27FC236}">
                    <a16:creationId xmlns:a16="http://schemas.microsoft.com/office/drawing/2014/main" id="{93104248-4DE2-4DCB-B5BC-98DAFE586686}"/>
                  </a:ext>
                </a:extLst>
              </p:cNvPr>
              <p:cNvSpPr/>
              <p:nvPr/>
            </p:nvSpPr>
            <p:spPr>
              <a:xfrm>
                <a:off x="-2138549" y="4728380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7563DB6-D285-4BD6-A9D9-004D5B0BCC59}"/>
                </a:ext>
              </a:extLst>
            </p:cNvPr>
            <p:cNvSpPr txBox="1"/>
            <p:nvPr/>
          </p:nvSpPr>
          <p:spPr>
            <a:xfrm rot="4809278">
              <a:off x="4943452" y="3060790"/>
              <a:ext cx="58906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75" name="Содержимое 2">
            <a:extLst>
              <a:ext uri="{FF2B5EF4-FFF2-40B4-BE49-F238E27FC236}">
                <a16:creationId xmlns:a16="http://schemas.microsoft.com/office/drawing/2014/main" id="{4C63449F-B3C8-47B8-AE5F-757DD193BF48}"/>
              </a:ext>
            </a:extLst>
          </p:cNvPr>
          <p:cNvSpPr txBox="1">
            <a:spLocks/>
          </p:cNvSpPr>
          <p:nvPr/>
        </p:nvSpPr>
        <p:spPr bwMode="auto">
          <a:xfrm>
            <a:off x="1679575" y="6364287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Общая длина телефонной линии равна  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930</a:t>
            </a:r>
            <a:r>
              <a:rPr lang="ru-RU" altLang="ru-RU" sz="2400" dirty="0">
                <a:latin typeface="Georgia" panose="02040502050405020303" pitchFamily="18" charset="0"/>
              </a:rPr>
              <a:t> метров 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1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0D665-9DD4-4A4B-8E75-5F76DC9A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6855EEEE-AE3E-4270-A820-9EF8433D1E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граф, моделирующий дороги, соединяющие деревни.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B9F8488-6282-4BBE-94D7-25BEC993329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FD092B7A-EC55-4AF2-91E8-62EFDDCE31C7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404F565B-988E-4D09-95A2-24839857E35F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080C7515-0D4A-40F8-AB11-2DD228C41000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9C48BE55-91C0-49D7-8801-E95111B45B8D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FB0B6B7C-B741-4990-99D0-F534E7C49E9A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0C7B81B-8152-48BE-A546-7B1119F36D64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8EC6165-EDDC-441D-BE50-03A7A565B56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27DA493-843A-45D1-9E67-05FEB912EA52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163D8DF-E99E-4B36-B0DF-B810E6EA0519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F12C385-227D-44B2-8315-746111931152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1E44297-FEF8-4143-AF99-E38B950220B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3C56A36-B6B7-40A2-A7E9-925E7EB5BC6A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976321-5039-40AF-A085-362B697ECE7D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3CBDB5-B365-44EF-87B0-7DA42793F8C0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94E112-9654-4D97-AFB7-F667C6FB3E2A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54E91C-4D4A-4459-8663-5430A112B20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583F69-3F8A-47A3-AEC4-402E4B5A3F99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8AC7F1-5E41-48AA-9C31-195F54A71B9B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F5FF42-2C81-4B4C-A20D-D47C9142EA10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2068-75E7-4AB8-A3D0-DE2F928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2479ECC1-6BD0-421E-938F-9A7D39CE73A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3E1666F-A58A-4864-814B-97390E82CA1C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482FEB87-4966-4D75-9183-EAFD5D0143B4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7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5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7 – 5 + 1 = 3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5000261-82C3-454B-867A-9ECDECF47736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929889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Т.е. три деревни напрямую соединены газовой трубой не будут.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F0117053-A99A-48D0-93CF-05A3DD5987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Алгоритм Прима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B96E219-3CB7-414A-B57B-4FB0BF531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89139"/>
            <a:ext cx="8229600" cy="3844925"/>
          </a:xfrm>
        </p:spPr>
        <p:txBody>
          <a:bodyPr/>
          <a:lstStyle/>
          <a:p>
            <a:r>
              <a:rPr lang="ru-RU" altLang="ru-RU" b="1"/>
              <a:t>Начало алгоритма: с произвольной вершины</a:t>
            </a:r>
          </a:p>
          <a:p>
            <a:r>
              <a:rPr lang="ru-RU" altLang="ru-RU" b="1"/>
              <a:t>К текущему дереву присоединяется смежная вершина с кратчайшим ребром. </a:t>
            </a:r>
          </a:p>
          <a:p>
            <a:r>
              <a:rPr lang="ru-RU" altLang="ru-RU" b="1"/>
              <a:t>Окончание алгоритма: либо все вершины подключены, либо невозможно подключить ни одно ребро.</a:t>
            </a:r>
          </a:p>
          <a:p>
            <a:endParaRPr lang="ru-RU" altLang="ru-RU" b="1"/>
          </a:p>
        </p:txBody>
      </p:sp>
    </p:spTree>
    <p:extLst>
      <p:ext uri="{BB962C8B-B14F-4D97-AF65-F5344CB8AC3E}">
        <p14:creationId xmlns:p14="http://schemas.microsoft.com/office/powerpoint/2010/main" val="234580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1123-95D0-4597-81EF-39B0ECD6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Алгоритм Прима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29BF8A23-C95F-4337-917A-07B80624CDF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725489"/>
            <a:ext cx="8229600" cy="129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Пусть дан взвешенный неориентированный граф.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построения минимального остовного дерева необходимо: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36EB-4B28-4144-AA2A-9DCEF0C3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917701"/>
            <a:ext cx="708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1. Представить граф в виде матрицы смежности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6282-A7D7-4A09-B050-8CB00F97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2379663"/>
            <a:ext cx="8281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2425" indent="-352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2. Найти в матрице наименьший элемент, соответству-ющий ребру, соединяющему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ю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ю вершины графа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50029-0990-4918-A84F-DF86FC9E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3122613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3. Вычеркнуть элементы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строки матрицы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D8CE-90E8-4DE5-B2EA-F5CC0C8A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3584576"/>
            <a:ext cx="579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4. Пометить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столбцы матрицы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F4969-B9E7-420C-A8B8-9C6D21D8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4005263"/>
            <a:ext cx="6475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5. В помеченных столбцах </a:t>
            </a:r>
            <a:r>
              <a:rPr lang="en-US" altLang="ru-RU" sz="2400">
                <a:latin typeface="Georgia" panose="02040502050405020303" pitchFamily="18" charset="0"/>
              </a:rPr>
              <a:t>i</a:t>
            </a:r>
            <a:r>
              <a:rPr lang="ru-RU" altLang="ru-RU" sz="2400">
                <a:latin typeface="Georgia" panose="02040502050405020303" pitchFamily="18" charset="0"/>
              </a:rPr>
              <a:t> и </a:t>
            </a:r>
            <a:r>
              <a:rPr lang="en-US" altLang="ru-RU" sz="2400">
                <a:latin typeface="Georgia" panose="02040502050405020303" pitchFamily="18" charset="0"/>
              </a:rPr>
              <a:t>j</a:t>
            </a:r>
            <a:r>
              <a:rPr lang="ru-RU" altLang="ru-RU" sz="2400">
                <a:latin typeface="Georgia" panose="02040502050405020303" pitchFamily="18" charset="0"/>
              </a:rPr>
              <a:t> найти </a:t>
            </a:r>
            <a:br>
              <a:rPr lang="ru-RU" altLang="ru-RU" sz="2400">
                <a:latin typeface="Georgia" panose="02040502050405020303" pitchFamily="18" charset="0"/>
              </a:rPr>
            </a:br>
            <a:r>
              <a:rPr lang="ru-RU" altLang="ru-RU" sz="2400">
                <a:latin typeface="Georgia" panose="02040502050405020303" pitchFamily="18" charset="0"/>
              </a:rPr>
              <a:t>наименьший элемент, отличный от уже найденного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8D33E-0248-4163-A7F5-8810E5FF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084763"/>
            <a:ext cx="651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6. Повторять пункты 3-5 до тех пор, пока не будут задействованы все вершины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2201</Words>
  <Application>Microsoft Office PowerPoint</Application>
  <PresentationFormat>Широкоэкранный</PresentationFormat>
  <Paragraphs>1136</Paragraphs>
  <Slides>52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Georgia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Задача 1</vt:lpstr>
      <vt:lpstr>Задача 1</vt:lpstr>
      <vt:lpstr>Задача 1</vt:lpstr>
      <vt:lpstr>Алгоритм Прима</vt:lpstr>
      <vt:lpstr>Алгоритм Прима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Алгоритм Прима шаг 0 </vt:lpstr>
      <vt:lpstr>Алгоритм Прима шаг 1 </vt:lpstr>
      <vt:lpstr>Алгоритм Прима шаг 2 </vt:lpstr>
      <vt:lpstr>Алгоритм Прима шаг 3 </vt:lpstr>
      <vt:lpstr>Алгоритм Прима шаг 4 </vt:lpstr>
      <vt:lpstr>Алгоритм Прима шаг 5 </vt:lpstr>
      <vt:lpstr>Алгоритм Прима шаг 6 </vt:lpstr>
      <vt:lpstr>Алгоритм Прима шаг 7 </vt:lpstr>
      <vt:lpstr>Алгоритм Прима шаг 8 </vt:lpstr>
      <vt:lpstr>Алгоритм Прима шаг 9 </vt:lpstr>
      <vt:lpstr>Алгоритм Прима шаг 10</vt:lpstr>
      <vt:lpstr>Задача 3</vt:lpstr>
      <vt:lpstr>Задача 3</vt:lpstr>
      <vt:lpstr>Алгоритм Краскала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Презентация PowerPoint</vt:lpstr>
      <vt:lpstr>Алгоритм Краскала шаг 0 </vt:lpstr>
      <vt:lpstr>Алгоритм Краскала шаг 1 </vt:lpstr>
      <vt:lpstr>Алгоритм Краскала шаг 2 </vt:lpstr>
      <vt:lpstr>Алгоритм Краскала шаг 3 </vt:lpstr>
      <vt:lpstr>Алгоритм Краскала шаг 4 </vt:lpstr>
      <vt:lpstr>Алгоритм Краскала шаг 5 </vt:lpstr>
      <vt:lpstr>Алгоритм Краскала шаг 6 </vt:lpstr>
      <vt:lpstr>Алгоритм Краскала шаг 7</vt:lpstr>
      <vt:lpstr>Алгоритм Краскала шаг 8</vt:lpstr>
      <vt:lpstr>Алгоритм Краскала шаг 9</vt:lpstr>
      <vt:lpstr>Задача 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53</cp:revision>
  <dcterms:created xsi:type="dcterms:W3CDTF">2021-07-10T19:33:53Z</dcterms:created>
  <dcterms:modified xsi:type="dcterms:W3CDTF">2023-10-04T17:55:29Z</dcterms:modified>
</cp:coreProperties>
</file>