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14" r:id="rId3"/>
    <p:sldId id="425" r:id="rId4"/>
    <p:sldId id="426" r:id="rId5"/>
    <p:sldId id="428" r:id="rId6"/>
    <p:sldId id="429" r:id="rId7"/>
    <p:sldId id="412" r:id="rId8"/>
    <p:sldId id="413" r:id="rId9"/>
    <p:sldId id="424" r:id="rId10"/>
    <p:sldId id="423" r:id="rId11"/>
    <p:sldId id="415" r:id="rId12"/>
    <p:sldId id="416" r:id="rId13"/>
    <p:sldId id="417" r:id="rId14"/>
    <p:sldId id="418" r:id="rId15"/>
    <p:sldId id="419" r:id="rId16"/>
    <p:sldId id="422" r:id="rId17"/>
    <p:sldId id="4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902943-01FF-45A2-BC0B-DBF86D8E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4" y="955222"/>
            <a:ext cx="10599332" cy="52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EB492A-2943-45D6-885E-869390C40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50"/>
          <a:stretch/>
        </p:blipFill>
        <p:spPr>
          <a:xfrm>
            <a:off x="2579915" y="1467529"/>
            <a:ext cx="6482443" cy="4903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7CBDBF-D999-4AC5-9399-85C918B860BE}"/>
              </a:ext>
            </a:extLst>
          </p:cNvPr>
          <p:cNvSpPr txBox="1"/>
          <p:nvPr/>
        </p:nvSpPr>
        <p:spPr>
          <a:xfrm>
            <a:off x="3771900" y="486818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Краскала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1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FA97D2-FA5D-4E3F-B28A-5297B3FA9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50"/>
          <a:stretch/>
        </p:blipFill>
        <p:spPr>
          <a:xfrm>
            <a:off x="2579915" y="1467529"/>
            <a:ext cx="6482443" cy="4903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75EB6A-2C27-450C-B81B-BA35F05E3D95}"/>
              </a:ext>
            </a:extLst>
          </p:cNvPr>
          <p:cNvSpPr txBox="1"/>
          <p:nvPr/>
        </p:nvSpPr>
        <p:spPr>
          <a:xfrm>
            <a:off x="3771900" y="486818"/>
            <a:ext cx="317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Прима</a:t>
            </a:r>
          </a:p>
        </p:txBody>
      </p:sp>
    </p:spTree>
    <p:extLst>
      <p:ext uri="{BB962C8B-B14F-4D97-AF65-F5344CB8AC3E}">
        <p14:creationId xmlns:p14="http://schemas.microsoft.com/office/powerpoint/2010/main" val="120408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90EDC-D120-4155-AB3E-3EFA95617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9" t="10114" r="4241" b="4233"/>
          <a:stretch/>
        </p:blipFill>
        <p:spPr>
          <a:xfrm>
            <a:off x="1494065" y="1730828"/>
            <a:ext cx="8776607" cy="4530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FA66F-04F5-4798-A3F9-3EE9E9AACEDF}"/>
              </a:ext>
            </a:extLst>
          </p:cNvPr>
          <p:cNvSpPr txBox="1"/>
          <p:nvPr/>
        </p:nvSpPr>
        <p:spPr>
          <a:xfrm>
            <a:off x="3771900" y="486818"/>
            <a:ext cx="317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Прима</a:t>
            </a:r>
          </a:p>
        </p:txBody>
      </p:sp>
    </p:spTree>
    <p:extLst>
      <p:ext uri="{BB962C8B-B14F-4D97-AF65-F5344CB8AC3E}">
        <p14:creationId xmlns:p14="http://schemas.microsoft.com/office/powerpoint/2010/main" val="268901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90EDC-D120-4155-AB3E-3EFA95617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9" t="10114" r="4241" b="4233"/>
          <a:stretch/>
        </p:blipFill>
        <p:spPr>
          <a:xfrm>
            <a:off x="1494065" y="1730828"/>
            <a:ext cx="8776607" cy="4530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FA66F-04F5-4798-A3F9-3EE9E9AACEDF}"/>
              </a:ext>
            </a:extLst>
          </p:cNvPr>
          <p:cNvSpPr txBox="1"/>
          <p:nvPr/>
        </p:nvSpPr>
        <p:spPr>
          <a:xfrm>
            <a:off x="3771900" y="486818"/>
            <a:ext cx="3644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Краскала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0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5FCE57-4153-4F75-8C5D-CDDD5C8F7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4286"/>
          <a:stretch/>
        </p:blipFill>
        <p:spPr>
          <a:xfrm>
            <a:off x="1219200" y="1812470"/>
            <a:ext cx="9753600" cy="4759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07C1B4-B447-4E20-82F1-FCC702BF9BEC}"/>
              </a:ext>
            </a:extLst>
          </p:cNvPr>
          <p:cNvSpPr txBox="1"/>
          <p:nvPr/>
        </p:nvSpPr>
        <p:spPr>
          <a:xfrm>
            <a:off x="3771900" y="486818"/>
            <a:ext cx="3644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Краскала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5FCE57-4153-4F75-8C5D-CDDD5C8F7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4286"/>
          <a:stretch/>
        </p:blipFill>
        <p:spPr>
          <a:xfrm>
            <a:off x="1219200" y="1812470"/>
            <a:ext cx="9753600" cy="4759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07C1B4-B447-4E20-82F1-FCC702BF9BEC}"/>
              </a:ext>
            </a:extLst>
          </p:cNvPr>
          <p:cNvSpPr txBox="1"/>
          <p:nvPr/>
        </p:nvSpPr>
        <p:spPr>
          <a:xfrm>
            <a:off x="3771900" y="486818"/>
            <a:ext cx="317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Прима</a:t>
            </a:r>
          </a:p>
        </p:txBody>
      </p:sp>
    </p:spTree>
    <p:extLst>
      <p:ext uri="{BB962C8B-B14F-4D97-AF65-F5344CB8AC3E}">
        <p14:creationId xmlns:p14="http://schemas.microsoft.com/office/powerpoint/2010/main" val="176811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F8757B-24ED-4F96-9F89-39112AC2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55" y="1276001"/>
            <a:ext cx="7778523" cy="4532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0DEAF1-FF80-46E1-B2A8-526CB3DB7172}"/>
              </a:ext>
            </a:extLst>
          </p:cNvPr>
          <p:cNvSpPr txBox="1"/>
          <p:nvPr/>
        </p:nvSpPr>
        <p:spPr>
          <a:xfrm>
            <a:off x="3771900" y="486818"/>
            <a:ext cx="3644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Краскала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8E469C-059D-4598-99D4-4EAB7D8E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76"/>
            <a:ext cx="7239000" cy="65913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E026780-CB1F-4754-B3A4-5BFB6F2FC79D}"/>
              </a:ext>
            </a:extLst>
          </p:cNvPr>
          <p:cNvSpPr/>
          <p:nvPr/>
        </p:nvSpPr>
        <p:spPr>
          <a:xfrm>
            <a:off x="7239000" y="2720467"/>
            <a:ext cx="450475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i="1" dirty="0"/>
              <a:t>Поиск в ширину</a:t>
            </a:r>
          </a:p>
          <a:p>
            <a:r>
              <a:rPr lang="ru-RU" sz="4800" b="1" dirty="0"/>
              <a:t>GAEBDFCH</a:t>
            </a:r>
          </a:p>
        </p:txBody>
      </p:sp>
    </p:spTree>
    <p:extLst>
      <p:ext uri="{BB962C8B-B14F-4D97-AF65-F5344CB8AC3E}">
        <p14:creationId xmlns:p14="http://schemas.microsoft.com/office/powerpoint/2010/main" val="22506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0F7B9E-DA08-4111-A4A1-0FDF05C8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" y="50625"/>
            <a:ext cx="6673075" cy="67567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910DE86-5754-4B16-8252-4FBE754BFDAA}"/>
              </a:ext>
            </a:extLst>
          </p:cNvPr>
          <p:cNvSpPr/>
          <p:nvPr/>
        </p:nvSpPr>
        <p:spPr>
          <a:xfrm>
            <a:off x="7272602" y="2361452"/>
            <a:ext cx="440216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i="1" dirty="0"/>
              <a:t>Поиск в глубину</a:t>
            </a:r>
          </a:p>
          <a:p>
            <a:r>
              <a:rPr lang="ru-RU" sz="4800" b="1" dirty="0"/>
              <a:t>1237456</a:t>
            </a:r>
            <a:endParaRPr lang="en-US" sz="4800" b="1" dirty="0"/>
          </a:p>
          <a:p>
            <a:r>
              <a:rPr lang="ru-RU" sz="4800" b="1" dirty="0"/>
              <a:t>12376</a:t>
            </a:r>
            <a:r>
              <a:rPr lang="en-US" sz="4800" b="1" dirty="0"/>
              <a:t>54</a:t>
            </a:r>
            <a:endParaRPr lang="ru-RU" sz="4800" b="1" dirty="0"/>
          </a:p>
          <a:p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23222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FF8BD2-9A8D-496B-B2A7-0117312529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63"/>
            <a:ext cx="7334300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D5AC39-183D-4B36-9CCE-BDA304B4064E}"/>
              </a:ext>
            </a:extLst>
          </p:cNvPr>
          <p:cNvSpPr/>
          <p:nvPr/>
        </p:nvSpPr>
        <p:spPr>
          <a:xfrm>
            <a:off x="7101152" y="622459"/>
            <a:ext cx="43396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i="1" dirty="0"/>
              <a:t>Поиск в ширину</a:t>
            </a:r>
          </a:p>
          <a:p>
            <a:r>
              <a:rPr lang="ru-RU" sz="4800" b="1" dirty="0"/>
              <a:t>32410185967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B8E1F0-544C-41F4-AD7C-F4B48867F8CF}"/>
              </a:ext>
            </a:extLst>
          </p:cNvPr>
          <p:cNvSpPr/>
          <p:nvPr/>
        </p:nvSpPr>
        <p:spPr>
          <a:xfrm>
            <a:off x="7217726" y="4050796"/>
            <a:ext cx="44021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i="1" dirty="0"/>
              <a:t>Поиск в глубину</a:t>
            </a:r>
          </a:p>
          <a:p>
            <a:r>
              <a:rPr lang="ru-RU" sz="4800" b="1" dirty="0"/>
              <a:t>32198756410</a:t>
            </a:r>
          </a:p>
        </p:txBody>
      </p:sp>
    </p:spTree>
    <p:extLst>
      <p:ext uri="{BB962C8B-B14F-4D97-AF65-F5344CB8AC3E}">
        <p14:creationId xmlns:p14="http://schemas.microsoft.com/office/powerpoint/2010/main" val="10302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B2DC9F-6E31-41F3-A090-ADAB82EA0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361"/>
            <a:ext cx="5068007" cy="273405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A2C57-6930-4591-9344-88C9DE22A5F1}"/>
              </a:ext>
            </a:extLst>
          </p:cNvPr>
          <p:cNvSpPr/>
          <p:nvPr/>
        </p:nvSpPr>
        <p:spPr>
          <a:xfrm>
            <a:off x="5423967" y="117693"/>
            <a:ext cx="1822935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1234567</a:t>
            </a:r>
          </a:p>
          <a:p>
            <a:r>
              <a:rPr lang="ru-RU" sz="3600" b="1" dirty="0"/>
              <a:t>1235467</a:t>
            </a:r>
          </a:p>
          <a:p>
            <a:r>
              <a:rPr lang="ru-RU" sz="3600" b="1" dirty="0"/>
              <a:t>1243567</a:t>
            </a:r>
          </a:p>
          <a:p>
            <a:r>
              <a:rPr lang="ru-RU" sz="3600" b="1" dirty="0"/>
              <a:t>1245367</a:t>
            </a:r>
          </a:p>
          <a:p>
            <a:r>
              <a:rPr lang="ru-RU" sz="3600" b="1" dirty="0"/>
              <a:t>1253467</a:t>
            </a:r>
          </a:p>
          <a:p>
            <a:r>
              <a:rPr lang="ru-RU" sz="3600" b="1" dirty="0"/>
              <a:t>1254367</a:t>
            </a:r>
          </a:p>
          <a:p>
            <a:r>
              <a:rPr lang="ru-RU" sz="3600" b="1" dirty="0"/>
              <a:t>2134567</a:t>
            </a:r>
          </a:p>
          <a:p>
            <a:r>
              <a:rPr lang="ru-RU" sz="3600" b="1" dirty="0"/>
              <a:t>2135467</a:t>
            </a:r>
          </a:p>
          <a:p>
            <a:r>
              <a:rPr lang="ru-RU" sz="3600" b="1" dirty="0"/>
              <a:t>2143567</a:t>
            </a:r>
          </a:p>
          <a:p>
            <a:r>
              <a:rPr lang="ru-RU" sz="3600" b="1" dirty="0"/>
              <a:t>2145367</a:t>
            </a:r>
          </a:p>
          <a:p>
            <a:r>
              <a:rPr lang="ru-RU" sz="3600" b="1" dirty="0"/>
              <a:t>2153467</a:t>
            </a:r>
          </a:p>
          <a:p>
            <a:r>
              <a:rPr lang="ru-RU" sz="3600" b="1" dirty="0"/>
              <a:t>2154367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31E8BA-FBB8-463C-82D9-89697337B2CA}"/>
              </a:ext>
            </a:extLst>
          </p:cNvPr>
          <p:cNvSpPr/>
          <p:nvPr/>
        </p:nvSpPr>
        <p:spPr>
          <a:xfrm>
            <a:off x="8156281" y="117693"/>
            <a:ext cx="182293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1324567</a:t>
            </a:r>
          </a:p>
          <a:p>
            <a:r>
              <a:rPr lang="ru-RU" sz="3600" b="1" dirty="0"/>
              <a:t>1325467</a:t>
            </a:r>
          </a:p>
          <a:p>
            <a:r>
              <a:rPr lang="ru-RU" sz="3600" b="1" dirty="0"/>
              <a:t>2451367</a:t>
            </a:r>
          </a:p>
          <a:p>
            <a:r>
              <a:rPr lang="ru-RU" sz="3600" b="1" dirty="0"/>
              <a:t>2541367</a:t>
            </a:r>
          </a:p>
          <a:p>
            <a:r>
              <a:rPr lang="ru-RU" sz="3600" b="1" dirty="0"/>
              <a:t>2413567</a:t>
            </a:r>
          </a:p>
          <a:p>
            <a:r>
              <a:rPr lang="ru-RU" sz="3600" b="1" dirty="0"/>
              <a:t>2513467</a:t>
            </a:r>
          </a:p>
        </p:txBody>
      </p:sp>
    </p:spTree>
    <p:extLst>
      <p:ext uri="{BB962C8B-B14F-4D97-AF65-F5344CB8AC3E}">
        <p14:creationId xmlns:p14="http://schemas.microsoft.com/office/powerpoint/2010/main" val="6487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6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CECE22-1A70-4710-846C-BAEBECE8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9" y="914399"/>
            <a:ext cx="10897893" cy="52414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9DE043-AD43-4B99-A568-FB90B7D4C42A}"/>
              </a:ext>
            </a:extLst>
          </p:cNvPr>
          <p:cNvSpPr txBox="1">
            <a:spLocks/>
          </p:cNvSpPr>
          <p:nvPr/>
        </p:nvSpPr>
        <p:spPr>
          <a:xfrm>
            <a:off x="1524000" y="387577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1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38D276-A59D-4F4D-8ECC-5C1776A5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147" y="1918607"/>
            <a:ext cx="7905593" cy="367188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E81E0C-16D2-4AAC-AD31-F24B0D30A804}"/>
              </a:ext>
            </a:extLst>
          </p:cNvPr>
          <p:cNvSpPr/>
          <p:nvPr/>
        </p:nvSpPr>
        <p:spPr>
          <a:xfrm>
            <a:off x="9005208" y="1812472"/>
            <a:ext cx="1379764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737224-19A5-40B6-B2CA-0F1630DB3C4F}"/>
              </a:ext>
            </a:extLst>
          </p:cNvPr>
          <p:cNvSpPr txBox="1">
            <a:spLocks/>
          </p:cNvSpPr>
          <p:nvPr/>
        </p:nvSpPr>
        <p:spPr>
          <a:xfrm>
            <a:off x="1524000" y="387577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3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E391A1-F213-46E8-8272-4F69DA6B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68" y="1085850"/>
            <a:ext cx="9603777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6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60</Words>
  <Application>Microsoft Office PowerPoint</Application>
  <PresentationFormat>Широкоэкранный</PresentationFormat>
  <Paragraphs>38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admin</cp:lastModifiedBy>
  <cp:revision>56</cp:revision>
  <dcterms:created xsi:type="dcterms:W3CDTF">2021-07-10T19:33:53Z</dcterms:created>
  <dcterms:modified xsi:type="dcterms:W3CDTF">2023-10-10T09:53:12Z</dcterms:modified>
</cp:coreProperties>
</file>