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9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8798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6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2611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38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88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4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2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7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9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4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2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2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Discovering the Right Book:</a:t>
            </a:r>
          </a:p>
          <a:p>
            <a:r>
              <a:t>A Sentiment-Aware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Mangalambigai Annamalai</a:t>
            </a:r>
          </a:p>
          <a:p>
            <a:r>
              <a:t>Data Science and AI Applications in E-Commerce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Readers face difficulty selecting their next book due to overwhelming options.</a:t>
            </a:r>
          </a:p>
          <a:p>
            <a:r>
              <a:t>Traditional methods often miss emotional tone and context.</a:t>
            </a:r>
          </a:p>
          <a:p>
            <a:r>
              <a:t>Goal: Deliver emotionally relevant recommendations using review sentiment.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Kaggle Dataset: Amazon Book Reviews (3M+ reviews, 200K+ books)</a:t>
            </a:r>
          </a:p>
          <a:p>
            <a:r>
              <a:t>- Reviews: User ratings, text</a:t>
            </a:r>
          </a:p>
          <a:p>
            <a:r>
              <a:t>- Metadata: Title, Author, Genre, Ratings</a:t>
            </a:r>
          </a:p>
          <a:p>
            <a:r>
              <a:t>- Source Code: https://github.com/awssensol/bookRecomment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Cleaned and preprocessed reviews using pandas and regex</a:t>
            </a:r>
          </a:p>
          <a:p>
            <a:r>
              <a:t>- Labeled sentiment: Positive (4–5), Neutral (3), Negative (1–2)</a:t>
            </a:r>
          </a:p>
          <a:p>
            <a:r>
              <a:t>- LSTM Model:</a:t>
            </a:r>
          </a:p>
          <a:p>
            <a:r>
              <a:t>  • Embedding → LSTM → Dropout → Dense (Softmax)</a:t>
            </a:r>
          </a:p>
          <a:p>
            <a:r>
              <a:t>  • Tokenization, Padding, One-hot Encoding</a:t>
            </a:r>
          </a:p>
          <a:p>
            <a:r>
              <a:t>  • Trained with 80/20 train-validation split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Successfully classified sentiment with LSTM</a:t>
            </a:r>
          </a:p>
          <a:p>
            <a:r>
              <a:t>- High accuracy on validation set</a:t>
            </a:r>
          </a:p>
          <a:p>
            <a:r>
              <a:t>- Sentiment distribution aligned with expectations</a:t>
            </a:r>
          </a:p>
          <a:p>
            <a:r>
              <a:t>- Formed foundation for filtering book suggestions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Upgrade sentiment model to BERT for context awareness</a:t>
            </a:r>
          </a:p>
          <a:p>
            <a:r>
              <a:t>- Build hybrid recommendation engine (metadata + sentiment)</a:t>
            </a:r>
          </a:p>
          <a:p>
            <a:r>
              <a:t>- Deploy as web app using Streamlit or Flask</a:t>
            </a:r>
          </a:p>
          <a:p>
            <a:r>
              <a:t>- Incorporate real-time user feedback loop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Deepened understanding of NLP and LSTM</a:t>
            </a:r>
          </a:p>
          <a:p>
            <a:r>
              <a:t>- Learned to manage large datasets and ambiguous labels</a:t>
            </a:r>
          </a:p>
          <a:p>
            <a:r>
              <a:t>- Understood trade-offs in model architecture selection</a:t>
            </a:r>
          </a:p>
          <a:p>
            <a:r>
              <a:t>- Bridged gap between user emotion and algorithmic filtering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252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Discovering the Right Book: A Sentiment-Aware Recommendation System</vt:lpstr>
      <vt:lpstr>Problem Statement</vt:lpstr>
      <vt:lpstr>Data Sources</vt:lpstr>
      <vt:lpstr>Methodology</vt:lpstr>
      <vt:lpstr>Results</vt:lpstr>
      <vt:lpstr>Future Work</vt:lpstr>
      <vt:lpstr>Key Learnings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the Right Book: A Sentiment-Aware Recommendation System</dc:title>
  <dc:subject/>
  <dc:creator/>
  <cp:keywords/>
  <dc:description>generated using python-pptx</dc:description>
  <cp:lastModifiedBy>San Anna</cp:lastModifiedBy>
  <cp:revision>2</cp:revision>
  <dcterms:created xsi:type="dcterms:W3CDTF">2013-01-27T09:14:16Z</dcterms:created>
  <dcterms:modified xsi:type="dcterms:W3CDTF">2025-06-27T23:50:19Z</dcterms:modified>
  <cp:category/>
</cp:coreProperties>
</file>