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38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81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6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.co/legal/generative-co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.co/legal/generative-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Building a </a:t>
            </a:r>
            <a:r>
              <a:rPr lang="en-US" dirty="0" err="1"/>
              <a:t>ECommerce</a:t>
            </a:r>
            <a:r>
              <a:rPr dirty="0" err="1"/>
              <a:t>Book</a:t>
            </a:r>
            <a:r>
              <a:rPr dirty="0"/>
              <a:t>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Leveraging Review Data and Content Analysis</a:t>
            </a:r>
          </a:p>
          <a:p>
            <a:r>
              <a:rPr lang="en-US" dirty="0"/>
              <a:t>Presented by: </a:t>
            </a:r>
            <a:r>
              <a:rPr lang="en-US" dirty="0" err="1"/>
              <a:t>Mangalambigai</a:t>
            </a:r>
            <a:r>
              <a:rPr lang="en-US" dirty="0"/>
              <a:t> Annamalai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C86B-87B0-4282-81D5-448AB76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TRAINING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3722-DF39-43BE-9264-84B128F6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F1F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library_add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F1F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content_copy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 Summary: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Model: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_________________________________________________________________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Layer (</a:t>
            </a:r>
            <a:r>
              <a:rPr lang="en-US" sz="1800" dirty="0">
                <a:solidFill>
                  <a:srgbClr val="25769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             Output Shape              Param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=================================================================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embedding (Embedding)       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   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640000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_________________________________________________________________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(LSTM)                 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         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49408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_________________________________________________________________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dropout (Dropout)           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         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_________________________________________________________________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dense (Dense)               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           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195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=================================================================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Total params: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699603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Trainable params: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699603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Non-trainable params: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_________________________________________________________________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800" u="sng" dirty="0">
                <a:solidFill>
                  <a:srgbClr val="0B57D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 code with caution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US" dirty="0"/>
              <a:t>Worked </a:t>
            </a:r>
            <a:r>
              <a:rPr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Large dataset processed (3M reviews)</a:t>
            </a:r>
          </a:p>
          <a:p>
            <a:r>
              <a:rPr dirty="0"/>
              <a:t>- Cleaned text corpus created</a:t>
            </a:r>
          </a:p>
          <a:p>
            <a:r>
              <a:rPr dirty="0"/>
              <a:t>- Sentiment labels derived</a:t>
            </a:r>
          </a:p>
          <a:p>
            <a:r>
              <a:rPr dirty="0"/>
              <a:t>- LSTM trained for sentiment</a:t>
            </a:r>
          </a:p>
          <a:p>
            <a:r>
              <a:rPr dirty="0"/>
              <a:t>- Sentiment model accuracy reported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Building the Full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Improve Sentiment Model: </a:t>
            </a:r>
            <a:r>
              <a:rPr lang="en-US" dirty="0"/>
              <a:t>TRY BERT</a:t>
            </a:r>
            <a:endParaRPr dirty="0"/>
          </a:p>
          <a:p>
            <a:r>
              <a:rPr dirty="0"/>
              <a:t>- - Combine in Hybrid System</a:t>
            </a:r>
          </a:p>
          <a:p>
            <a:r>
              <a:rPr dirty="0"/>
              <a:t>- Deploy via API/Web 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US" dirty="0"/>
              <a:t>I</a:t>
            </a:r>
            <a:r>
              <a:rPr dirty="0"/>
              <a:t>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Challenges:</a:t>
            </a:r>
          </a:p>
          <a:p>
            <a:r>
              <a:rPr dirty="0"/>
              <a:t>  - Large data handling</a:t>
            </a:r>
          </a:p>
          <a:p>
            <a:r>
              <a:rPr dirty="0"/>
              <a:t>  - Label column ambiguity</a:t>
            </a:r>
          </a:p>
          <a:p>
            <a:r>
              <a:rPr dirty="0"/>
              <a:t>- Learnings:</a:t>
            </a:r>
          </a:p>
          <a:p>
            <a:r>
              <a:rPr dirty="0"/>
              <a:t>  - Data inspection</a:t>
            </a:r>
          </a:p>
          <a:p>
            <a:r>
              <a:rPr dirty="0"/>
              <a:t>  - Adapting code to data issues</a:t>
            </a:r>
          </a:p>
          <a:p>
            <a:r>
              <a:rPr dirty="0"/>
              <a:t>  - Basics of sentiment 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Book Recommendations?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Vast number of books; users struggle to find next read</a:t>
            </a:r>
          </a:p>
          <a:p>
            <a:r>
              <a:t>- Personalized recommendations enhance experience</a:t>
            </a:r>
          </a:p>
          <a:p>
            <a:r>
              <a:t>- Helps increase discoverability for authors/publishers</a:t>
            </a:r>
          </a:p>
          <a:p>
            <a:r>
              <a:t>- Rich data from user reviews and book details</a:t>
            </a:r>
          </a:p>
          <a:p>
            <a:r>
              <a:t>- Goal: Recommend books based on sentiment +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(Conceptual)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Reviews CSV, Books CSV</a:t>
            </a:r>
          </a:p>
          <a:p>
            <a:r>
              <a:t>- Data Processing: Cleaning, Sentiment Labeling, Merging</a:t>
            </a:r>
          </a:p>
          <a:p>
            <a:r>
              <a:t>- Modeling: LSTM for Sentiment Analysis</a:t>
            </a:r>
          </a:p>
          <a:p>
            <a:r>
              <a:t>- Future: Recommendation Engine, User Interface</a:t>
            </a:r>
          </a:p>
          <a:p>
            <a:r>
              <a:t>- Key Phases: Acquisition → Processing →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the Data Comes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Dataset: mohamedbakhet/amazon-books-reviews</a:t>
            </a:r>
          </a:p>
          <a:p>
            <a:r>
              <a:t>- Files Used: books_rating.csv, books_data.csv</a:t>
            </a:r>
          </a:p>
          <a:p>
            <a:r>
              <a:t>- Tool: kagglehub for data download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Cleaning and Structuring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Loading Data using pandas</a:t>
            </a:r>
          </a:p>
          <a:p>
            <a:r>
              <a:t>- Text Cleaning: lowercase, punctuation, whitespace</a:t>
            </a:r>
          </a:p>
          <a:p>
            <a:r>
              <a:t>- Sentiment Labeling: 1,2→Neg; 3→Neu; 4,5→Pos</a:t>
            </a:r>
          </a:p>
          <a:p>
            <a:r>
              <a:t>- Merging Reviews with Book Details on 'Id'</a:t>
            </a:r>
          </a:p>
          <a:p>
            <a:r>
              <a:t>- Libraries: pandas, re, functools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Verifying Data Integrity &amp; Sentiment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Shapes: Reviews (3M, 10), Books (212k, 10)</a:t>
            </a:r>
          </a:p>
          <a:p>
            <a:r>
              <a:rPr dirty="0"/>
              <a:t>- Key columns: review/score → label, </a:t>
            </a:r>
            <a:r>
              <a:rPr dirty="0" err="1"/>
              <a:t>cleaned_review</a:t>
            </a:r>
            <a:endParaRPr dirty="0"/>
          </a:p>
          <a:p>
            <a:r>
              <a:rPr dirty="0"/>
              <a:t>- Merged </a:t>
            </a:r>
            <a:r>
              <a:rPr dirty="0" err="1"/>
              <a:t>DataFrame</a:t>
            </a:r>
            <a:r>
              <a:rPr dirty="0"/>
              <a:t> Columns: [...]</a:t>
            </a:r>
          </a:p>
          <a:p>
            <a:r>
              <a:rPr dirty="0"/>
              <a:t>- Label Distribution: Pos</a:t>
            </a:r>
            <a:r>
              <a:rPr lang="en-US" dirty="0"/>
              <a:t>itive</a:t>
            </a:r>
            <a:r>
              <a:rPr dirty="0"/>
              <a:t>, Neu</a:t>
            </a:r>
            <a:r>
              <a:rPr lang="en-US" dirty="0"/>
              <a:t>tral</a:t>
            </a:r>
            <a:r>
              <a:rPr dirty="0"/>
              <a:t>, Neg</a:t>
            </a:r>
            <a:r>
              <a:rPr lang="en-US" dirty="0"/>
              <a:t>ative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8F9C-A9CE-4578-8B92-FEC6AAE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  <a:r>
              <a:rPr lang="en-US" dirty="0" err="1"/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B71A-8D7A-4354-81D2-188DFF72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F1F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library_add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1F1F1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content_copy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Reviews shape: 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Books shape: 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212404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Show actual column names if you ran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inspect_files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first, ideally show this: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Reviews columns: 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'Title'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'review/helpfulness'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'review/score'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'review/time'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'review/summary'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'review/text'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Books columns: 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'Title'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'authors'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average_rating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'isbn13'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language_code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num_pages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ratings_count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text_reviews_count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(Confirm these from your output)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Mapping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'review/score'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column to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'label'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Show this line if it appeared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Merging on column: Id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shape: (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Show the actual shape after merge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Columns: 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'Title'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'Price'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profileName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'review/helpfulness'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'review/score'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'review/time'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'review/summary'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'review/text'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cleaned_review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'description'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'authors'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'image'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previewLink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'publisher'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publishedDate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infoLink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'categories'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ratingsCount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'label'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Show the list of columns including '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cleaned_review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 and 'label' - ADJUST BASED ON YOUR ACTUAL DF COLUMNS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If label was NOT created: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'label' column not found in the processed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# Show this line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If label WAS created: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Label distribution: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[Count </a:t>
            </a:r>
            <a:r>
              <a:rPr lang="en-US" sz="1800" dirty="0">
                <a:solidFill>
                  <a:srgbClr val="9723B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Positive]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e.g., 2000000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[Count </a:t>
            </a:r>
            <a:r>
              <a:rPr lang="en-US" sz="1800" dirty="0">
                <a:solidFill>
                  <a:srgbClr val="9723B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Negative]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e.g., 600000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[Count </a:t>
            </a:r>
            <a:r>
              <a:rPr lang="en-US" sz="1800" dirty="0">
                <a:solidFill>
                  <a:srgbClr val="9723B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Neutral]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e.g., 400000</a:t>
            </a:r>
            <a:br>
              <a:rPr lang="en-US" sz="1800" dirty="0">
                <a:solidFill>
                  <a:srgbClr val="1F1F1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(Show the actual counts from your output)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800" u="sng" dirty="0">
                <a:solidFill>
                  <a:srgbClr val="0B57D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 code with caution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Review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Goal: Classify sentiment of reviews (0-Neg, 1-Neu, 2-Pos)</a:t>
            </a:r>
          </a:p>
          <a:p>
            <a:r>
              <a:t>- Model: LSTM</a:t>
            </a:r>
          </a:p>
          <a:p>
            <a:r>
              <a:t>- Steps:</a:t>
            </a:r>
          </a:p>
          <a:p>
            <a:r>
              <a:t>  - Tokenization, Padding</a:t>
            </a:r>
          </a:p>
          <a:p>
            <a:r>
              <a:t>  - One-hot Encoding</a:t>
            </a:r>
          </a:p>
          <a:p>
            <a:r>
              <a:t>  - Architecture: Embedding → LSTM → Dropout → Dense(Softmax)</a:t>
            </a:r>
          </a:p>
          <a:p>
            <a:r>
              <a:t>  - Loss: categorical_crossentropy</a:t>
            </a:r>
          </a:p>
          <a:p>
            <a:r>
              <a:t>  - Optimizer: adam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Sentiment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Summary: Embedding + LSTM layers</a:t>
            </a:r>
          </a:p>
          <a:p>
            <a:r>
              <a:t>- Split: 80/20 train/val</a:t>
            </a:r>
          </a:p>
          <a:p>
            <a:r>
              <a:t>- Training: lstm_model.fit</a:t>
            </a:r>
          </a:p>
          <a:p>
            <a:r>
              <a:t>- Epochs: Show progress</a:t>
            </a:r>
          </a:p>
          <a:p>
            <a:r>
              <a:t>- Metrics: Train &amp; Val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1018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Roboto</vt:lpstr>
      <vt:lpstr>Wingdings 3</vt:lpstr>
      <vt:lpstr>Wisp</vt:lpstr>
      <vt:lpstr>Building a ECommerceBook Recommendation System</vt:lpstr>
      <vt:lpstr>Why Book Recommendations?</vt:lpstr>
      <vt:lpstr>System Architecture (Conceptual)</vt:lpstr>
      <vt:lpstr>Where the Data Comes From</vt:lpstr>
      <vt:lpstr>Cleaning and Structuring the Data</vt:lpstr>
      <vt:lpstr>Verifying Data Integrity &amp; Sentiment Labels</vt:lpstr>
      <vt:lpstr>Data Processing OutPut</vt:lpstr>
      <vt:lpstr>Understanding Review Sentiment</vt:lpstr>
      <vt:lpstr>Training the Sentiment Model</vt:lpstr>
      <vt:lpstr>LSTM TRAINING OUTPUT</vt:lpstr>
      <vt:lpstr>What Worked So Far</vt:lpstr>
      <vt:lpstr>Building the Full Recommendation System</vt:lpstr>
      <vt:lpstr>What I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Book Recommendation System</dc:title>
  <dc:subject/>
  <dc:creator/>
  <cp:keywords/>
  <dc:description>generated using python-pptx</dc:description>
  <cp:lastModifiedBy>San Anna</cp:lastModifiedBy>
  <cp:revision>4</cp:revision>
  <dcterms:created xsi:type="dcterms:W3CDTF">2013-01-27T09:14:16Z</dcterms:created>
  <dcterms:modified xsi:type="dcterms:W3CDTF">2025-06-12T00:44:11Z</dcterms:modified>
  <cp:category/>
</cp:coreProperties>
</file>