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A376-4B49-E41E-5A7E-B4476FBD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6EC9B-17A5-0FE0-11B0-B8ECD34A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F61E-CF3A-D1FC-5D0C-D325080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F27E-8A5E-A6E6-0EC8-2A84636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ECD4-332A-1D42-0C8D-38877C6F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DE6C-0B66-EC3D-BBF1-A2302B2C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DAA5-341E-A18F-576E-0846A5B3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9355-E318-306D-4963-F22006A4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6D297-9749-B958-E730-75EFCDEC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8E01-870A-06F7-205A-F17C2CF5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20978-57EE-1D90-EE92-A09F7A4D8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B701F-43E6-EC89-B6E2-C160F1CBF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8984-7B77-DC6C-346E-92FE7EB0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0B0B-C8E0-403C-0859-E0362D73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3A33-5907-5C04-33CB-4D295D78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2C98-3CEF-90B9-6162-A92B71DC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5A3B-0562-1C95-F362-6FA05EE6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F8B75-48BF-6875-EE9A-5D8D5C78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701-7F74-99C2-B281-CA3D1283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23C3-60AB-C6C9-890C-CB8E1C51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B5A7-C58C-C52A-168C-059B2F62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8B10-052A-EDD4-4ADB-AF2BD4F6B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7309-9B57-9474-F9D2-6BADBC2F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4F62-E5C3-7E14-33C7-1C601769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7AC6-FE60-FD6F-C0AC-D6C0D79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E9B4-95F6-C313-6B9D-730A795A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9730-C648-D0E4-E678-B02628AA7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18F4A-1719-348A-24BF-95DFCB39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D1960-2E51-C267-A968-FFEF855D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09942-65EC-4026-0616-58E57504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2522A-CD30-29F8-8281-06824BA6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641A-2B7E-CF31-16D1-257FB4B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6BC28-4FFF-5DDA-4BE0-6E86DF8C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408D-271A-0A43-28B6-666CFF17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0D3D4-7681-1C9F-C296-7A63833C1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6905F-049A-DEBA-EAA8-C8B78882D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225BE-EE63-EF9A-3421-10B649D2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FA5ED-F7CC-A188-C7C9-B9FF7A65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95700-B7CA-0D19-AF7E-E406F37C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0F4B-9DDB-B76A-EED3-D0A88841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8E6E3-F6C9-FA9F-B9DC-D0A07946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BA2CA-E1B8-852A-AFDA-AA8089BE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95EA3-2D6A-CECF-DE4D-C538A912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5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01004-437C-743C-36E6-28E6180B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4E6B-9FE7-1D51-CE7A-D25D3A49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A667-381C-C763-74B9-F1B3CB9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4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65275-0D84-5549-1239-94C24336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347F-566F-0D19-851F-7BA36555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C48FA-7DF6-729F-708E-FA769AFC9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0BE8-CBE2-E015-643A-E6BFEA1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A0C69-549C-74A7-09E5-B5E1923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CAE5-5DB7-1359-80BA-05E1130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8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EC97-0CE5-ED51-D7FA-0DD9992D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9A849-1316-AA25-EAE2-760E1B3F5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5865-DA7F-617A-FE06-C45AA0012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E2B7-70A2-47E2-A2E2-4001A932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4014E-CE7B-3590-D1D9-B23C6C51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7CBFC-3A9A-068C-10BB-577254E9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A3FAB-38AA-3E8F-6194-486D2E0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840F-2DF8-4FDD-4A0F-1A22215C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541C-74D9-B155-CBC2-F041D132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BE638-A31E-4D77-A031-C1E4EA1DA08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6782-447F-1C6E-FB90-2CAF5A776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CB56-ABB7-4860-7694-4C6749DFF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0ECB5-ED12-47A7-B479-E7F248D03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9019-8820-91C7-3775-8CB1EE2DC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481CB-DD65-7C23-6357-81E1164D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D20B5C0-4201-BF31-8C8B-337C404E9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4D64-6979-EBB2-D342-1A0CBF6E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FCACB0C-21C1-35D8-147D-124850D6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510" cy="6858000"/>
          </a:xfrm>
        </p:spPr>
      </p:pic>
    </p:spTree>
    <p:extLst>
      <p:ext uri="{BB962C8B-B14F-4D97-AF65-F5344CB8AC3E}">
        <p14:creationId xmlns:p14="http://schemas.microsoft.com/office/powerpoint/2010/main" val="163538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252E-FB96-8E08-A1C2-14EC95C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69F880-76B9-3098-8E4C-73BB3F2B8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628" cy="6858000"/>
          </a:xfrm>
        </p:spPr>
      </p:pic>
    </p:spTree>
    <p:extLst>
      <p:ext uri="{BB962C8B-B14F-4D97-AF65-F5344CB8AC3E}">
        <p14:creationId xmlns:p14="http://schemas.microsoft.com/office/powerpoint/2010/main" val="408156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63B4-BAC9-9867-B81B-E02C06DE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9B3680-50C1-06B3-FA0B-8924CC88D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4655" cy="6858000"/>
          </a:xfrm>
        </p:spPr>
      </p:pic>
    </p:spTree>
    <p:extLst>
      <p:ext uri="{BB962C8B-B14F-4D97-AF65-F5344CB8AC3E}">
        <p14:creationId xmlns:p14="http://schemas.microsoft.com/office/powerpoint/2010/main" val="10907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484F-2004-AB58-4D7E-ED1398F8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B77438-F330-9C67-9E50-5DC6C7F0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73" cy="6858000"/>
          </a:xfrm>
        </p:spPr>
      </p:pic>
    </p:spTree>
    <p:extLst>
      <p:ext uri="{BB962C8B-B14F-4D97-AF65-F5344CB8AC3E}">
        <p14:creationId xmlns:p14="http://schemas.microsoft.com/office/powerpoint/2010/main" val="225179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149-3E84-DD19-38FC-7265D6A3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DF407E-D9D7-8C1B-A105-653891E8A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4647" cy="6858000"/>
          </a:xfrm>
        </p:spPr>
      </p:pic>
    </p:spTree>
    <p:extLst>
      <p:ext uri="{BB962C8B-B14F-4D97-AF65-F5344CB8AC3E}">
        <p14:creationId xmlns:p14="http://schemas.microsoft.com/office/powerpoint/2010/main" val="37114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CD04-DD5A-CF0C-EBB6-78055EF4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26E2C8-E9A9-9039-2A68-F13D23989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7027" cy="6858000"/>
          </a:xfrm>
        </p:spPr>
      </p:pic>
    </p:spTree>
    <p:extLst>
      <p:ext uri="{BB962C8B-B14F-4D97-AF65-F5344CB8AC3E}">
        <p14:creationId xmlns:p14="http://schemas.microsoft.com/office/powerpoint/2010/main" val="33973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4FC5-C961-0E50-B9A6-88EE4859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9C701CC-6E6A-1381-9309-BC87F8BF3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700"/>
            <a:ext cx="12376603" cy="6845300"/>
          </a:xfrm>
        </p:spPr>
      </p:pic>
    </p:spTree>
    <p:extLst>
      <p:ext uri="{BB962C8B-B14F-4D97-AF65-F5344CB8AC3E}">
        <p14:creationId xmlns:p14="http://schemas.microsoft.com/office/powerpoint/2010/main" val="189825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Mohamed Elsediek</dc:creator>
  <cp:lastModifiedBy>Amr Mohamed Elsediek</cp:lastModifiedBy>
  <cp:revision>1</cp:revision>
  <dcterms:created xsi:type="dcterms:W3CDTF">2024-10-18T20:39:28Z</dcterms:created>
  <dcterms:modified xsi:type="dcterms:W3CDTF">2024-10-18T20:45:14Z</dcterms:modified>
</cp:coreProperties>
</file>