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/>
    <p:restoredTop sz="94231"/>
  </p:normalViewPr>
  <p:slideViewPr>
    <p:cSldViewPr snapToGrid="0" snapToObjects="1">
      <p:cViewPr varScale="1">
        <p:scale>
          <a:sx n="153" d="100"/>
          <a:sy n="153" d="100"/>
        </p:scale>
        <p:origin x="936" y="13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425083" y="539750"/>
            <a:ext cx="10662425" cy="57848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083" y="533400"/>
            <a:ext cx="330200" cy="330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63D0F02-7DC8-4AA2-8043-D0D916D965BB}"/>
              </a:ext>
            </a:extLst>
          </p:cNvPr>
          <p:cNvSpPr/>
          <p:nvPr/>
        </p:nvSpPr>
        <p:spPr>
          <a:xfrm>
            <a:off x="4282471" y="704550"/>
            <a:ext cx="1836754" cy="18110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49E965-46D8-4BCB-B8D5-D7A451FDB06B}"/>
              </a:ext>
            </a:extLst>
          </p:cNvPr>
          <p:cNvSpPr/>
          <p:nvPr/>
        </p:nvSpPr>
        <p:spPr>
          <a:xfrm>
            <a:off x="4282471" y="4371366"/>
            <a:ext cx="1836754" cy="18227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0EC77-2643-4306-BA84-A57D68CC53F9}"/>
              </a:ext>
            </a:extLst>
          </p:cNvPr>
          <p:cNvSpPr/>
          <p:nvPr/>
        </p:nvSpPr>
        <p:spPr>
          <a:xfrm>
            <a:off x="1526979" y="1611133"/>
            <a:ext cx="2330998" cy="36560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sp>
        <p:nvSpPr>
          <p:cNvPr id="101" name="TextBox 12">
            <a:extLst>
              <a:ext uri="{FF2B5EF4-FFF2-40B4-BE49-F238E27FC236}">
                <a16:creationId xmlns:a16="http://schemas.microsoft.com/office/drawing/2014/main" id="{AA476546-CCE7-4707-B5AB-BE43670F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83" y="3634018"/>
            <a:ext cx="9847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B7B663CD-72CB-4BD0-B3D1-5707ADF6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82" y="4618516"/>
            <a:ext cx="8176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3" name="TextBox 20">
            <a:extLst>
              <a:ext uri="{FF2B5EF4-FFF2-40B4-BE49-F238E27FC236}">
                <a16:creationId xmlns:a16="http://schemas.microsoft.com/office/drawing/2014/main" id="{4DC96DC6-9F31-409B-A782-938FCB51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718" y="5433237"/>
            <a:ext cx="655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4" name="Graphic 10">
            <a:extLst>
              <a:ext uri="{FF2B5EF4-FFF2-40B4-BE49-F238E27FC236}">
                <a16:creationId xmlns:a16="http://schemas.microsoft.com/office/drawing/2014/main" id="{CFE99145-9A95-4BD6-8F80-0DBC65D2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Graphic 24">
            <a:extLst>
              <a:ext uri="{FF2B5EF4-FFF2-40B4-BE49-F238E27FC236}">
                <a16:creationId xmlns:a16="http://schemas.microsoft.com/office/drawing/2014/main" id="{29EA7802-6721-4E45-AF35-5CDAD1AE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9" y="5018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35">
            <a:extLst>
              <a:ext uri="{FF2B5EF4-FFF2-40B4-BE49-F238E27FC236}">
                <a16:creationId xmlns:a16="http://schemas.microsoft.com/office/drawing/2014/main" id="{BF9DB6C8-4456-435A-8C28-828B8548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40" y="41834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53FCEAE7-0907-4100-BAFF-D2025DD5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487" y="1777098"/>
            <a:ext cx="655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08" name="Graphic 24">
            <a:extLst>
              <a:ext uri="{FF2B5EF4-FFF2-40B4-BE49-F238E27FC236}">
                <a16:creationId xmlns:a16="http://schemas.microsoft.com/office/drawing/2014/main" id="{BDD16AC1-0FAF-48C5-BC31-00CEEE77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3579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20">
            <a:extLst>
              <a:ext uri="{FF2B5EF4-FFF2-40B4-BE49-F238E27FC236}">
                <a16:creationId xmlns:a16="http://schemas.microsoft.com/office/drawing/2014/main" id="{DCA0E9EE-E945-443C-A81E-605F3CB8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454" y="3627003"/>
            <a:ext cx="6558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Flow logs</a:t>
            </a:r>
          </a:p>
        </p:txBody>
      </p:sp>
      <p:pic>
        <p:nvPicPr>
          <p:cNvPr id="110" name="Graphic 24">
            <a:extLst>
              <a:ext uri="{FF2B5EF4-FFF2-40B4-BE49-F238E27FC236}">
                <a16:creationId xmlns:a16="http://schemas.microsoft.com/office/drawing/2014/main" id="{F635308A-E114-43E3-A904-2EC4025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17" y="320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7">
            <a:extLst>
              <a:ext uri="{FF2B5EF4-FFF2-40B4-BE49-F238E27FC236}">
                <a16:creationId xmlns:a16="http://schemas.microsoft.com/office/drawing/2014/main" id="{B79F8F9F-73F8-4819-9C70-461033FE4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82" y="2553824"/>
            <a:ext cx="8176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2" name="Graphic 35">
            <a:extLst>
              <a:ext uri="{FF2B5EF4-FFF2-40B4-BE49-F238E27FC236}">
                <a16:creationId xmlns:a16="http://schemas.microsoft.com/office/drawing/2014/main" id="{E0548A74-A466-4D9B-A232-AC49974F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40" y="21187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Freeform 36">
            <a:extLst>
              <a:ext uri="{FF2B5EF4-FFF2-40B4-BE49-F238E27FC236}">
                <a16:creationId xmlns:a16="http://schemas.microsoft.com/office/drawing/2014/main" id="{60AF67C4-A9F3-40C0-91A0-E70359EA4CC6}"/>
              </a:ext>
            </a:extLst>
          </p:cNvPr>
          <p:cNvSpPr/>
          <p:nvPr/>
        </p:nvSpPr>
        <p:spPr>
          <a:xfrm rot="10800000" flipH="1">
            <a:off x="1207264" y="2762424"/>
            <a:ext cx="1249317" cy="60196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Freeform 37">
            <a:extLst>
              <a:ext uri="{FF2B5EF4-FFF2-40B4-BE49-F238E27FC236}">
                <a16:creationId xmlns:a16="http://schemas.microsoft.com/office/drawing/2014/main" id="{791BD371-16C6-4308-92FF-5CDF2D053F9E}"/>
              </a:ext>
            </a:extLst>
          </p:cNvPr>
          <p:cNvSpPr/>
          <p:nvPr/>
        </p:nvSpPr>
        <p:spPr>
          <a:xfrm rot="10800000" flipH="1" flipV="1">
            <a:off x="1207264" y="3498545"/>
            <a:ext cx="1249317" cy="60196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5" name="Graphic 7">
            <a:extLst>
              <a:ext uri="{FF2B5EF4-FFF2-40B4-BE49-F238E27FC236}">
                <a16:creationId xmlns:a16="http://schemas.microsoft.com/office/drawing/2014/main" id="{60CE8B0F-481F-474F-81BE-8370973C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38" y="31888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E8CE5DBE-DDD4-4426-BFAE-0EB7C8AC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315" y="3664890"/>
            <a:ext cx="12244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B3C2CF-020B-4EF2-9BCB-36710AC896D8}"/>
              </a:ext>
            </a:extLst>
          </p:cNvPr>
          <p:cNvCxnSpPr>
            <a:cxnSpLocks/>
          </p:cNvCxnSpPr>
          <p:nvPr/>
        </p:nvCxnSpPr>
        <p:spPr>
          <a:xfrm flipV="1">
            <a:off x="5200650" y="3822647"/>
            <a:ext cx="0" cy="5219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BE0FCB-8AAC-4D31-BBF6-441055E05BCD}"/>
              </a:ext>
            </a:extLst>
          </p:cNvPr>
          <p:cNvCxnSpPr>
            <a:cxnSpLocks/>
          </p:cNvCxnSpPr>
          <p:nvPr/>
        </p:nvCxnSpPr>
        <p:spPr>
          <a:xfrm flipV="1">
            <a:off x="5200650" y="2559445"/>
            <a:ext cx="0" cy="60964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C2D2F4A9-275F-4170-8E61-562F1F68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00" y="278212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">
            <a:extLst>
              <a:ext uri="{FF2B5EF4-FFF2-40B4-BE49-F238E27FC236}">
                <a16:creationId xmlns:a16="http://schemas.microsoft.com/office/drawing/2014/main" id="{28811D60-782C-4BFB-875B-BE5A3604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197" y="3262511"/>
            <a:ext cx="12040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Site-to-Site VPN</a:t>
            </a: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5E06E579-0BC6-4ECC-9353-4F129F9E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00" y="361055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id="{E772D843-DA4A-4A23-A062-690E6773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433" y="4093177"/>
            <a:ext cx="11319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2A9493-61C9-4306-9348-8405A4DDDC9A}"/>
              </a:ext>
            </a:extLst>
          </p:cNvPr>
          <p:cNvSpPr/>
          <p:nvPr/>
        </p:nvSpPr>
        <p:spPr>
          <a:xfrm>
            <a:off x="7020836" y="2507060"/>
            <a:ext cx="1765300" cy="18374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Connectivity</a:t>
            </a:r>
          </a:p>
        </p:txBody>
      </p:sp>
      <p:cxnSp>
        <p:nvCxnSpPr>
          <p:cNvPr id="125" name="Elbow Connector 12">
            <a:extLst>
              <a:ext uri="{FF2B5EF4-FFF2-40B4-BE49-F238E27FC236}">
                <a16:creationId xmlns:a16="http://schemas.microsoft.com/office/drawing/2014/main" id="{501D69CD-3FAB-40E7-B662-97E59B44AA21}"/>
              </a:ext>
            </a:extLst>
          </p:cNvPr>
          <p:cNvCxnSpPr>
            <a:cxnSpLocks/>
          </p:cNvCxnSpPr>
          <p:nvPr/>
        </p:nvCxnSpPr>
        <p:spPr>
          <a:xfrm>
            <a:off x="5592963" y="3519032"/>
            <a:ext cx="1954135" cy="39305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>
            <a:extLst>
              <a:ext uri="{FF2B5EF4-FFF2-40B4-BE49-F238E27FC236}">
                <a16:creationId xmlns:a16="http://schemas.microsoft.com/office/drawing/2014/main" id="{91904C93-4F65-4E29-9853-FDA80D2B3FB1}"/>
              </a:ext>
            </a:extLst>
          </p:cNvPr>
          <p:cNvCxnSpPr>
            <a:cxnSpLocks/>
          </p:cNvCxnSpPr>
          <p:nvPr/>
        </p:nvCxnSpPr>
        <p:spPr>
          <a:xfrm flipV="1">
            <a:off x="5592963" y="2937194"/>
            <a:ext cx="1954135" cy="393058"/>
          </a:xfrm>
          <a:prstGeom prst="bentConnector3">
            <a:avLst>
              <a:gd name="adj1" fmla="val 507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D07C56-F563-4924-A673-806238D14A2F}"/>
              </a:ext>
            </a:extLst>
          </p:cNvPr>
          <p:cNvCxnSpPr>
            <a:cxnSpLocks/>
          </p:cNvCxnSpPr>
          <p:nvPr/>
        </p:nvCxnSpPr>
        <p:spPr>
          <a:xfrm flipV="1">
            <a:off x="3916578" y="3436412"/>
            <a:ext cx="991639" cy="56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9">
            <a:extLst>
              <a:ext uri="{FF2B5EF4-FFF2-40B4-BE49-F238E27FC236}">
                <a16:creationId xmlns:a16="http://schemas.microsoft.com/office/drawing/2014/main" id="{0AFCFE33-6B96-45AB-AE2E-03AB59F9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997" y="459930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5B63BEF6-FDEF-4261-987E-255D58FC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8126" y="5074365"/>
            <a:ext cx="1205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&amp;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pic>
        <p:nvPicPr>
          <p:cNvPr id="130" name="Graphic 8">
            <a:extLst>
              <a:ext uri="{FF2B5EF4-FFF2-40B4-BE49-F238E27FC236}">
                <a16:creationId xmlns:a16="http://schemas.microsoft.com/office/drawing/2014/main" id="{314AD014-54D5-4DA3-9B81-C520C6A1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59" y="69040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5A7E061F-E6C1-4470-B2E4-CD184823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839" y="1172241"/>
            <a:ext cx="1159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32" name="Graphic 24">
            <a:extLst>
              <a:ext uri="{FF2B5EF4-FFF2-40B4-BE49-F238E27FC236}">
                <a16:creationId xmlns:a16="http://schemas.microsoft.com/office/drawing/2014/main" id="{3560F18C-1F5E-4EBB-AC15-141F4C72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65" y="3688943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9">
            <a:extLst>
              <a:ext uri="{FF2B5EF4-FFF2-40B4-BE49-F238E27FC236}">
                <a16:creationId xmlns:a16="http://schemas.microsoft.com/office/drawing/2014/main" id="{6975EC91-11E9-4E8A-A4DE-AD8ED834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189" y="4165454"/>
            <a:ext cx="1081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pic>
        <p:nvPicPr>
          <p:cNvPr id="134" name="Graphic 8">
            <a:extLst>
              <a:ext uri="{FF2B5EF4-FFF2-40B4-BE49-F238E27FC236}">
                <a16:creationId xmlns:a16="http://schemas.microsoft.com/office/drawing/2014/main" id="{394536EA-75F0-4FF9-83DA-C4280CBD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59" y="1604994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7513BD9D-E4A6-41DD-AECB-83AC865D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839" y="2086835"/>
            <a:ext cx="1159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38" name="Graphic 23">
            <a:extLst>
              <a:ext uri="{FF2B5EF4-FFF2-40B4-BE49-F238E27FC236}">
                <a16:creationId xmlns:a16="http://schemas.microsoft.com/office/drawing/2014/main" id="{303837D7-6BCE-4CC0-8B3B-89883083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10" y="691850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17">
            <a:extLst>
              <a:ext uri="{FF2B5EF4-FFF2-40B4-BE49-F238E27FC236}">
                <a16:creationId xmlns:a16="http://schemas.microsoft.com/office/drawing/2014/main" id="{BB0E22CC-3B4D-455B-9AB5-E0D27AFF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75" y="1608147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9">
            <a:extLst>
              <a:ext uri="{FF2B5EF4-FFF2-40B4-BE49-F238E27FC236}">
                <a16:creationId xmlns:a16="http://schemas.microsoft.com/office/drawing/2014/main" id="{32584F19-656D-456B-A6F4-087A5B28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074" y="2090412"/>
            <a:ext cx="751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41" name="TextBox 15">
            <a:extLst>
              <a:ext uri="{FF2B5EF4-FFF2-40B4-BE49-F238E27FC236}">
                <a16:creationId xmlns:a16="http://schemas.microsoft.com/office/drawing/2014/main" id="{8EFD6AFD-66EB-4CDD-BFAB-4945C710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160" y="1173691"/>
            <a:ext cx="9230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4583D-0A13-4DF5-A89D-FA364CD3ED42}"/>
              </a:ext>
            </a:extLst>
          </p:cNvPr>
          <p:cNvCxnSpPr>
            <a:cxnSpLocks/>
          </p:cNvCxnSpPr>
          <p:nvPr/>
        </p:nvCxnSpPr>
        <p:spPr>
          <a:xfrm>
            <a:off x="9612283" y="952108"/>
            <a:ext cx="5873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CB710AF-7912-4F5F-88B4-7CD34B410D8E}"/>
              </a:ext>
            </a:extLst>
          </p:cNvPr>
          <p:cNvCxnSpPr>
            <a:cxnSpLocks/>
          </p:cNvCxnSpPr>
          <p:nvPr/>
        </p:nvCxnSpPr>
        <p:spPr>
          <a:xfrm>
            <a:off x="9612283" y="2782120"/>
            <a:ext cx="5873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8">
            <a:extLst>
              <a:ext uri="{FF2B5EF4-FFF2-40B4-BE49-F238E27FC236}">
                <a16:creationId xmlns:a16="http://schemas.microsoft.com/office/drawing/2014/main" id="{7CD1D87A-A08D-43C5-8290-5C6501D3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807" y="251435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0354067D-4BD3-4541-A091-E58E60F8B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187" y="2996197"/>
            <a:ext cx="1159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50" name="Graphic 8">
            <a:extLst>
              <a:ext uri="{FF2B5EF4-FFF2-40B4-BE49-F238E27FC236}">
                <a16:creationId xmlns:a16="http://schemas.microsoft.com/office/drawing/2014/main" id="{3FA1A59B-8C45-428A-A2C2-F5FC2A3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58" y="2515806"/>
            <a:ext cx="480391" cy="48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1">
            <a:extLst>
              <a:ext uri="{FF2B5EF4-FFF2-40B4-BE49-F238E27FC236}">
                <a16:creationId xmlns:a16="http://schemas.microsoft.com/office/drawing/2014/main" id="{4ADB78DE-8AC3-403A-9AA9-EAFB7E108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075" y="2996787"/>
            <a:ext cx="75140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EFC3236-733D-41BE-9D24-1B4BE8E4FD3F}"/>
              </a:ext>
            </a:extLst>
          </p:cNvPr>
          <p:cNvCxnSpPr>
            <a:cxnSpLocks/>
          </p:cNvCxnSpPr>
          <p:nvPr/>
        </p:nvCxnSpPr>
        <p:spPr>
          <a:xfrm>
            <a:off x="9612283" y="1869914"/>
            <a:ext cx="5873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0">
            <a:extLst>
              <a:ext uri="{FF2B5EF4-FFF2-40B4-BE49-F238E27FC236}">
                <a16:creationId xmlns:a16="http://schemas.microsoft.com/office/drawing/2014/main" id="{DBC769E7-F70D-40ED-A5EC-9DEF8FBCBC4F}"/>
              </a:ext>
            </a:extLst>
          </p:cNvPr>
          <p:cNvCxnSpPr>
            <a:cxnSpLocks/>
          </p:cNvCxnSpPr>
          <p:nvPr/>
        </p:nvCxnSpPr>
        <p:spPr>
          <a:xfrm>
            <a:off x="5592963" y="1586252"/>
            <a:ext cx="3401095" cy="28366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7DD0B-9225-4DD9-9DB1-8A25B36CD88C}"/>
              </a:ext>
            </a:extLst>
          </p:cNvPr>
          <p:cNvSpPr txBox="1"/>
          <p:nvPr/>
        </p:nvSpPr>
        <p:spPr>
          <a:xfrm>
            <a:off x="6518526" y="1905897"/>
            <a:ext cx="1963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***All Flow Logs go to CloudWatch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43915</TotalTime>
  <Words>78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Thomas Burge</cp:lastModifiedBy>
  <cp:revision>610</cp:revision>
  <cp:lastPrinted>2019-01-03T20:59:05Z</cp:lastPrinted>
  <dcterms:created xsi:type="dcterms:W3CDTF">2018-09-14T20:21:45Z</dcterms:created>
  <dcterms:modified xsi:type="dcterms:W3CDTF">2020-10-25T17:55:45Z</dcterms:modified>
</cp:coreProperties>
</file>